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36" d="100"/>
          <a:sy n="136" d="100"/>
        </p:scale>
        <p:origin x="216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2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4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0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0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1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1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0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6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864974" y="1643449"/>
            <a:ext cx="6301946" cy="475735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Insert text here</a:t>
            </a:r>
            <a:endParaRPr lang="en-US" sz="3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21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Rosemary H Sirmans</dc:creator>
  <cp:lastModifiedBy>Rosemary H Sirmans</cp:lastModifiedBy>
  <cp:revision>4</cp:revision>
  <dcterms:created xsi:type="dcterms:W3CDTF">2021-07-01T15:23:23Z</dcterms:created>
  <dcterms:modified xsi:type="dcterms:W3CDTF">2021-07-02T12:38:59Z</dcterms:modified>
</cp:coreProperties>
</file>