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87"/>
  </p:notesMasterIdLst>
  <p:sldIdLst>
    <p:sldId id="442" r:id="rId2"/>
    <p:sldId id="386" r:id="rId3"/>
    <p:sldId id="387" r:id="rId4"/>
    <p:sldId id="388" r:id="rId5"/>
    <p:sldId id="389" r:id="rId6"/>
    <p:sldId id="390" r:id="rId7"/>
    <p:sldId id="391" r:id="rId8"/>
    <p:sldId id="392" r:id="rId9"/>
    <p:sldId id="393" r:id="rId10"/>
    <p:sldId id="370" r:id="rId11"/>
    <p:sldId id="365" r:id="rId12"/>
    <p:sldId id="375" r:id="rId13"/>
    <p:sldId id="377" r:id="rId14"/>
    <p:sldId id="379" r:id="rId15"/>
    <p:sldId id="397" r:id="rId16"/>
    <p:sldId id="422" r:id="rId17"/>
    <p:sldId id="398" r:id="rId18"/>
    <p:sldId id="401" r:id="rId19"/>
    <p:sldId id="400" r:id="rId20"/>
    <p:sldId id="399" r:id="rId21"/>
    <p:sldId id="402" r:id="rId22"/>
    <p:sldId id="403" r:id="rId23"/>
    <p:sldId id="404" r:id="rId24"/>
    <p:sldId id="405" r:id="rId25"/>
    <p:sldId id="406" r:id="rId26"/>
    <p:sldId id="407" r:id="rId27"/>
    <p:sldId id="408" r:id="rId28"/>
    <p:sldId id="409" r:id="rId29"/>
    <p:sldId id="410" r:id="rId30"/>
    <p:sldId id="411" r:id="rId31"/>
    <p:sldId id="412" r:id="rId32"/>
    <p:sldId id="415" r:id="rId33"/>
    <p:sldId id="416" r:id="rId34"/>
    <p:sldId id="417" r:id="rId35"/>
    <p:sldId id="421" r:id="rId36"/>
    <p:sldId id="418" r:id="rId37"/>
    <p:sldId id="419" r:id="rId38"/>
    <p:sldId id="420" r:id="rId39"/>
    <p:sldId id="423" r:id="rId40"/>
    <p:sldId id="426" r:id="rId41"/>
    <p:sldId id="427" r:id="rId42"/>
    <p:sldId id="428" r:id="rId43"/>
    <p:sldId id="429" r:id="rId44"/>
    <p:sldId id="430" r:id="rId45"/>
    <p:sldId id="431" r:id="rId46"/>
    <p:sldId id="432" r:id="rId47"/>
    <p:sldId id="433" r:id="rId48"/>
    <p:sldId id="440" r:id="rId49"/>
    <p:sldId id="434" r:id="rId50"/>
    <p:sldId id="435" r:id="rId51"/>
    <p:sldId id="436" r:id="rId52"/>
    <p:sldId id="437" r:id="rId53"/>
    <p:sldId id="438" r:id="rId54"/>
    <p:sldId id="439" r:id="rId55"/>
    <p:sldId id="443" r:id="rId56"/>
    <p:sldId id="444" r:id="rId57"/>
    <p:sldId id="445" r:id="rId58"/>
    <p:sldId id="446" r:id="rId59"/>
    <p:sldId id="447" r:id="rId60"/>
    <p:sldId id="448" r:id="rId61"/>
    <p:sldId id="394" r:id="rId62"/>
    <p:sldId id="395" r:id="rId63"/>
    <p:sldId id="396" r:id="rId64"/>
    <p:sldId id="441" r:id="rId65"/>
    <p:sldId id="450" r:id="rId66"/>
    <p:sldId id="451" r:id="rId67"/>
    <p:sldId id="452" r:id="rId68"/>
    <p:sldId id="453" r:id="rId69"/>
    <p:sldId id="454" r:id="rId70"/>
    <p:sldId id="455" r:id="rId71"/>
    <p:sldId id="456" r:id="rId72"/>
    <p:sldId id="457" r:id="rId73"/>
    <p:sldId id="458" r:id="rId74"/>
    <p:sldId id="459" r:id="rId75"/>
    <p:sldId id="460" r:id="rId76"/>
    <p:sldId id="461" r:id="rId77"/>
    <p:sldId id="462" r:id="rId78"/>
    <p:sldId id="463" r:id="rId79"/>
    <p:sldId id="464" r:id="rId80"/>
    <p:sldId id="465" r:id="rId81"/>
    <p:sldId id="467" r:id="rId82"/>
    <p:sldId id="468" r:id="rId83"/>
    <p:sldId id="469" r:id="rId84"/>
    <p:sldId id="470" r:id="rId85"/>
    <p:sldId id="471" r:id="rId8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5C5"/>
    <a:srgbClr val="4E945A"/>
    <a:srgbClr val="1E76AC"/>
    <a:srgbClr val="00AC4E"/>
    <a:srgbClr val="007434"/>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82" d="100"/>
          <a:sy n="82" d="100"/>
        </p:scale>
        <p:origin x="-162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352882-625A-41AF-8873-B886B1CE0EBC}" type="datetimeFigureOut">
              <a:rPr lang="en-US" smtClean="0"/>
              <a:pPr/>
              <a:t>3/16/2014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0AA52-E689-4BA0-B563-3EC311D7063B}" type="slidenum">
              <a:rPr lang="en-US" smtClean="0"/>
              <a:pPr/>
              <a:t>‹#›</a:t>
            </a:fld>
            <a:endParaRPr lang="en-US"/>
          </a:p>
        </p:txBody>
      </p:sp>
    </p:spTree>
    <p:extLst>
      <p:ext uri="{BB962C8B-B14F-4D97-AF65-F5344CB8AC3E}">
        <p14:creationId xmlns:p14="http://schemas.microsoft.com/office/powerpoint/2010/main" val="3960715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1F05D-3673-4E55-BBCA-49F86B29B475}" type="slidenum">
              <a:rPr lang="en-US" smtClean="0"/>
              <a:t>35</a:t>
            </a:fld>
            <a:endParaRPr lang="en-US"/>
          </a:p>
        </p:txBody>
      </p:sp>
    </p:spTree>
    <p:extLst>
      <p:ext uri="{BB962C8B-B14F-4D97-AF65-F5344CB8AC3E}">
        <p14:creationId xmlns:p14="http://schemas.microsoft.com/office/powerpoint/2010/main" val="2845563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69E331-AAB9-46D0-B502-8819ADD98A8F}" type="slidenum">
              <a:rPr lang="en-US" smtClean="0"/>
              <a:t>49</a:t>
            </a:fld>
            <a:endParaRPr lang="en-US"/>
          </a:p>
        </p:txBody>
      </p:sp>
    </p:spTree>
    <p:extLst>
      <p:ext uri="{BB962C8B-B14F-4D97-AF65-F5344CB8AC3E}">
        <p14:creationId xmlns:p14="http://schemas.microsoft.com/office/powerpoint/2010/main" val="2639441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8BBED14D-1768-4BC0-A356-AFDADE44CC4B}" type="slidenum">
              <a:rPr lang="en-US" altLang="en-US" smtClean="0"/>
              <a:pPr eaLnBrk="1" hangingPunct="1">
                <a:spcBef>
                  <a:spcPct val="0"/>
                </a:spcBef>
              </a:pPr>
              <a:t>83</a:t>
            </a:fld>
            <a:endParaRPr lang="en-US" alt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itchFamily="34" charset="0"/>
                <a:cs typeface="Arial" pitchFamily="34" charset="0"/>
              </a:rPr>
              <a:t>The criteria for diagnosing PDs are very much within the realm of common human experience. </a:t>
            </a:r>
          </a:p>
          <a:p>
            <a:pPr eaLnBrk="1" hangingPunct="1"/>
            <a:endParaRPr lang="en-US" altLang="en-US" b="1" smtClean="0">
              <a:latin typeface="Arial" pitchFamily="34" charset="0"/>
              <a:cs typeface="Arial" pitchFamily="34" charset="0"/>
            </a:endParaRPr>
          </a:p>
          <a:p>
            <a:pPr eaLnBrk="1" hangingPunct="1"/>
            <a:r>
              <a:rPr lang="en-US" altLang="en-US" b="1" smtClean="0">
                <a:latin typeface="Arial" pitchFamily="34" charset="0"/>
                <a:cs typeface="Arial" pitchFamily="34" charset="0"/>
              </a:rPr>
              <a:t>Every one of us at times has been: hypervigilant, destructive, suspicious, shy, bossy, vain, striving for perfection, dramatic, afraid to be alone, fearful of rejection, too needy, critical of others, resentful of authority, bored, seductive, or have been happy one minute and irritated the next. </a:t>
            </a:r>
          </a:p>
          <a:p>
            <a:pPr eaLnBrk="1" hangingPunct="1"/>
            <a:endParaRPr lang="en-US" altLang="en-US" b="1" smtClean="0">
              <a:latin typeface="Arial" pitchFamily="34" charset="0"/>
              <a:cs typeface="Arial" pitchFamily="34" charset="0"/>
            </a:endParaRPr>
          </a:p>
          <a:p>
            <a:pPr eaLnBrk="1" hangingPunct="1"/>
            <a:r>
              <a:rPr lang="en-US" altLang="en-US" b="1" smtClean="0">
                <a:latin typeface="Arial" pitchFamily="34" charset="0"/>
                <a:cs typeface="Arial" pitchFamily="34" charset="0"/>
              </a:rPr>
              <a:t>This is normal! It begins to warrant a diagnosis when clusters of these behaviors exist over a long period of time and interfere with our interpersonal functioning.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16D909E9-CFF9-4042-B64F-46FFD6B554EA}" type="datetimeFigureOut">
              <a:rPr lang="en-US" smtClean="0"/>
              <a:pPr>
                <a:defRPr/>
              </a:pPr>
              <a:t>3/16/2014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1E6BC4-812E-4F39-A5F8-9B6D172205AD}" type="slidenum">
              <a:rPr lang="en-US" smtClean="0"/>
              <a:pPr>
                <a:defRPr/>
              </a:pPr>
              <a:t>‹#›</a:t>
            </a:fld>
            <a:endParaRPr lang="en-US"/>
          </a:p>
        </p:txBody>
      </p:sp>
    </p:spTree>
    <p:extLst>
      <p:ext uri="{BB962C8B-B14F-4D97-AF65-F5344CB8AC3E}">
        <p14:creationId xmlns:p14="http://schemas.microsoft.com/office/powerpoint/2010/main" val="200300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EC647AB-4F78-4B7F-999B-431A5C970306}" type="datetimeFigureOut">
              <a:rPr lang="en-US" smtClean="0"/>
              <a:pPr>
                <a:defRPr/>
              </a:pPr>
              <a:t>3/16/2014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34CA9F-1900-412A-99F4-89C46FE96812}" type="slidenum">
              <a:rPr lang="en-US" smtClean="0"/>
              <a:pPr>
                <a:defRPr/>
              </a:pPr>
              <a:t>‹#›</a:t>
            </a:fld>
            <a:endParaRPr lang="en-US"/>
          </a:p>
        </p:txBody>
      </p:sp>
    </p:spTree>
    <p:extLst>
      <p:ext uri="{BB962C8B-B14F-4D97-AF65-F5344CB8AC3E}">
        <p14:creationId xmlns:p14="http://schemas.microsoft.com/office/powerpoint/2010/main" val="100356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DFAAD49-2355-41A3-8CF8-BFA2B48A79DA}" type="datetimeFigureOut">
              <a:rPr lang="en-US" smtClean="0"/>
              <a:pPr>
                <a:defRPr/>
              </a:pPr>
              <a:t>3/16/2014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2E7AE2-524C-4CA3-8CE0-555C5FC8C3BA}" type="slidenum">
              <a:rPr lang="en-US" smtClean="0"/>
              <a:pPr>
                <a:defRPr/>
              </a:pPr>
              <a:t>‹#›</a:t>
            </a:fld>
            <a:endParaRPr lang="en-US"/>
          </a:p>
        </p:txBody>
      </p:sp>
    </p:spTree>
    <p:extLst>
      <p:ext uri="{BB962C8B-B14F-4D97-AF65-F5344CB8AC3E}">
        <p14:creationId xmlns:p14="http://schemas.microsoft.com/office/powerpoint/2010/main" val="401755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1D55276-3C24-4CD1-A270-2AC1C7E55661}" type="datetimeFigureOut">
              <a:rPr lang="en-US" smtClean="0"/>
              <a:pPr>
                <a:defRPr/>
              </a:pPr>
              <a:t>3/16/2014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BACA9F-8287-4429-AA31-4231825D6A79}" type="slidenum">
              <a:rPr lang="en-US" smtClean="0"/>
              <a:pPr>
                <a:defRPr/>
              </a:pPr>
              <a:t>‹#›</a:t>
            </a:fld>
            <a:endParaRPr lang="en-US"/>
          </a:p>
        </p:txBody>
      </p:sp>
    </p:spTree>
    <p:extLst>
      <p:ext uri="{BB962C8B-B14F-4D97-AF65-F5344CB8AC3E}">
        <p14:creationId xmlns:p14="http://schemas.microsoft.com/office/powerpoint/2010/main" val="5574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3EB2C5B-444D-45CA-A4D0-3AD47946E15E}" type="datetimeFigureOut">
              <a:rPr lang="en-US" smtClean="0"/>
              <a:pPr>
                <a:defRPr/>
              </a:pPr>
              <a:t>3/16/2014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2FD78-AE76-4BDF-BB59-AC8E1F7B48C5}" type="slidenum">
              <a:rPr lang="en-US" smtClean="0"/>
              <a:pPr>
                <a:defRPr/>
              </a:pPr>
              <a:t>‹#›</a:t>
            </a:fld>
            <a:endParaRPr lang="en-US"/>
          </a:p>
        </p:txBody>
      </p:sp>
    </p:spTree>
    <p:extLst>
      <p:ext uri="{BB962C8B-B14F-4D97-AF65-F5344CB8AC3E}">
        <p14:creationId xmlns:p14="http://schemas.microsoft.com/office/powerpoint/2010/main" val="284772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E476D003-9464-437A-9D12-FD0AC2E829B4}" type="datetimeFigureOut">
              <a:rPr lang="en-US" smtClean="0"/>
              <a:pPr>
                <a:defRPr/>
              </a:pPr>
              <a:t>3/16/2014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25EE72-B96E-45DB-B42F-0C0564380A8D}" type="slidenum">
              <a:rPr lang="en-US" smtClean="0"/>
              <a:pPr>
                <a:defRPr/>
              </a:pPr>
              <a:t>‹#›</a:t>
            </a:fld>
            <a:endParaRPr lang="en-US"/>
          </a:p>
        </p:txBody>
      </p:sp>
    </p:spTree>
    <p:extLst>
      <p:ext uri="{BB962C8B-B14F-4D97-AF65-F5344CB8AC3E}">
        <p14:creationId xmlns:p14="http://schemas.microsoft.com/office/powerpoint/2010/main" val="3133214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E99F3B00-414C-46BE-BAC2-89960C571943}" type="datetimeFigureOut">
              <a:rPr lang="en-US" smtClean="0"/>
              <a:pPr>
                <a:defRPr/>
              </a:pPr>
              <a:t>3/16/2014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D5EC16E-BECD-4EC2-9D72-EEFBF9CF0206}" type="slidenum">
              <a:rPr lang="en-US" smtClean="0"/>
              <a:pPr>
                <a:defRPr/>
              </a:pPr>
              <a:t>‹#›</a:t>
            </a:fld>
            <a:endParaRPr lang="en-US"/>
          </a:p>
        </p:txBody>
      </p:sp>
    </p:spTree>
    <p:extLst>
      <p:ext uri="{BB962C8B-B14F-4D97-AF65-F5344CB8AC3E}">
        <p14:creationId xmlns:p14="http://schemas.microsoft.com/office/powerpoint/2010/main" val="2797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8BAFE085-EFBA-4A20-930D-4319B2BE63E4}" type="datetimeFigureOut">
              <a:rPr lang="en-US" smtClean="0"/>
              <a:pPr>
                <a:defRPr/>
              </a:pPr>
              <a:t>3/16/2014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4402DF3-35DF-446F-BDB5-B2DAA28777DE}" type="slidenum">
              <a:rPr lang="en-US" smtClean="0"/>
              <a:pPr>
                <a:defRPr/>
              </a:pPr>
              <a:t>‹#›</a:t>
            </a:fld>
            <a:endParaRPr lang="en-US"/>
          </a:p>
        </p:txBody>
      </p:sp>
    </p:spTree>
    <p:extLst>
      <p:ext uri="{BB962C8B-B14F-4D97-AF65-F5344CB8AC3E}">
        <p14:creationId xmlns:p14="http://schemas.microsoft.com/office/powerpoint/2010/main" val="302432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E963C87-4D73-444E-B478-3AFA1F6193D8}" type="datetimeFigureOut">
              <a:rPr lang="en-US" smtClean="0"/>
              <a:pPr>
                <a:defRPr/>
              </a:pPr>
              <a:t>3/16/2014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3CAF4B1-719D-4AB7-AEE6-562F7F52872F}" type="slidenum">
              <a:rPr lang="en-US" smtClean="0"/>
              <a:pPr>
                <a:defRPr/>
              </a:pPr>
              <a:t>‹#›</a:t>
            </a:fld>
            <a:endParaRPr lang="en-US"/>
          </a:p>
        </p:txBody>
      </p:sp>
    </p:spTree>
    <p:extLst>
      <p:ext uri="{BB962C8B-B14F-4D97-AF65-F5344CB8AC3E}">
        <p14:creationId xmlns:p14="http://schemas.microsoft.com/office/powerpoint/2010/main" val="419187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F8DF00A-3FE4-462A-8A86-37144635F9C7}" type="datetimeFigureOut">
              <a:rPr lang="en-US" smtClean="0"/>
              <a:pPr>
                <a:defRPr/>
              </a:pPr>
              <a:t>3/16/2014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ABB60D9-3886-4C42-A057-61194E13D094}" type="slidenum">
              <a:rPr lang="en-US" smtClean="0"/>
              <a:pPr>
                <a:defRPr/>
              </a:pPr>
              <a:t>‹#›</a:t>
            </a:fld>
            <a:endParaRPr lang="en-US"/>
          </a:p>
        </p:txBody>
      </p:sp>
    </p:spTree>
    <p:extLst>
      <p:ext uri="{BB962C8B-B14F-4D97-AF65-F5344CB8AC3E}">
        <p14:creationId xmlns:p14="http://schemas.microsoft.com/office/powerpoint/2010/main" val="173416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D5E6DC8-B3C0-4ED7-BD73-38FA02DF68C0}" type="datetimeFigureOut">
              <a:rPr lang="en-US" smtClean="0"/>
              <a:pPr>
                <a:defRPr/>
              </a:pPr>
              <a:t>3/16/2014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9085D11-E2D6-4302-A97F-F2266219820D}" type="slidenum">
              <a:rPr lang="en-US" smtClean="0"/>
              <a:pPr>
                <a:defRPr/>
              </a:pPr>
              <a:t>‹#›</a:t>
            </a:fld>
            <a:endParaRPr lang="en-US"/>
          </a:p>
        </p:txBody>
      </p:sp>
    </p:spTree>
    <p:extLst>
      <p:ext uri="{BB962C8B-B14F-4D97-AF65-F5344CB8AC3E}">
        <p14:creationId xmlns:p14="http://schemas.microsoft.com/office/powerpoint/2010/main" val="342881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5F1BB7D-C727-4632-A533-E684644302C6}" type="datetimeFigureOut">
              <a:rPr lang="en-US" smtClean="0"/>
              <a:pPr>
                <a:defRPr/>
              </a:pPr>
              <a:t>3/16/2014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1F91D79-CE9D-46B4-B085-08DAD9F49A9B}" type="slidenum">
              <a:rPr lang="en-US" smtClean="0"/>
              <a:pPr>
                <a:defRPr/>
              </a:pPr>
              <a:t>‹#›</a:t>
            </a:fld>
            <a:endParaRPr lang="en-US"/>
          </a:p>
        </p:txBody>
      </p:sp>
    </p:spTree>
    <p:extLst>
      <p:ext uri="{BB962C8B-B14F-4D97-AF65-F5344CB8AC3E}">
        <p14:creationId xmlns:p14="http://schemas.microsoft.com/office/powerpoint/2010/main" val="376546547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psychiatry.org/practice/dsm/dsm5/online-assessment-measures#Level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psychiatry.org/practice/dsm/dsm5/online-assessment-measur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psychiatry.org/File%20Library/Practice/DSM/DSM-5/Level2RepetitiveThoughtsAndBehaviorsAdult.pdf" TargetMode="External"/><Relationship Id="rId13" Type="http://schemas.openxmlformats.org/officeDocument/2006/relationships/hyperlink" Target="http://www.psychiatry.org/File%20Library/Practice/DSM/DSM-5/LEVEL2DepressionParentOfChildAge6To17.pdf" TargetMode="External"/><Relationship Id="rId18" Type="http://schemas.openxmlformats.org/officeDocument/2006/relationships/hyperlink" Target="http://www.psychiatry.org/File%20Library/Practice/DSM/DSM-5/LEVEL2SubstanceUseParentOfChildAge6To17.pdf" TargetMode="External"/><Relationship Id="rId26" Type="http://schemas.openxmlformats.org/officeDocument/2006/relationships/hyperlink" Target="http://www.psychiatry.org/File%20Library/Practice/DSM/DSM-5/LEVEL2RepetitiveThoughtsAndBehaviorsChildAge11To17.pdf" TargetMode="External"/><Relationship Id="rId3" Type="http://schemas.openxmlformats.org/officeDocument/2006/relationships/hyperlink" Target="http://www.psychiatry.org/File%20Library/Practice/DSM/DSM-5/Level2AngerAdult.pdf" TargetMode="External"/><Relationship Id="rId21" Type="http://schemas.openxmlformats.org/officeDocument/2006/relationships/hyperlink" Target="http://www.psychiatry.org/File%20Library/Practice/DSM/DSM-5/LEVEL2DepressionChildAge11To17.pdf" TargetMode="External"/><Relationship Id="rId7" Type="http://schemas.openxmlformats.org/officeDocument/2006/relationships/hyperlink" Target="http://www.psychiatry.org/File%20Library/Practice/DSM/DSM-5/Level2SleepDisturbanceAdult.pdf" TargetMode="External"/><Relationship Id="rId12" Type="http://schemas.openxmlformats.org/officeDocument/2006/relationships/hyperlink" Target="http://www.psychiatry.org/File%20Library/Practice/DSM/DSM-5/LEVEL2InattentionParentOfChildAge6To17.pdf" TargetMode="External"/><Relationship Id="rId17" Type="http://schemas.openxmlformats.org/officeDocument/2006/relationships/hyperlink" Target="http://www.psychiatry.org/File%20Library/Practice/DSM/DSM-5/LEVEL2AnxietyParentOfChildAge6To17.pdf" TargetMode="External"/><Relationship Id="rId25" Type="http://schemas.openxmlformats.org/officeDocument/2006/relationships/hyperlink" Target="http://www.psychiatry.org/File%20Library/Practice/DSM/DSM-5/LEVEL2AnxietyChildAge11To17.pdf" TargetMode="External"/><Relationship Id="rId2" Type="http://schemas.openxmlformats.org/officeDocument/2006/relationships/hyperlink" Target="http://www.psychiatry.org/File%20Library/Practice/DSM/DSM-5/Level2DepressionAdult.pdf" TargetMode="External"/><Relationship Id="rId16" Type="http://schemas.openxmlformats.org/officeDocument/2006/relationships/hyperlink" Target="http://www.psychiatry.org/File%20Library/Practice/DSM/DSM-5/LEVEL2ManiaParentOfChildAge6To17.pdf" TargetMode="External"/><Relationship Id="rId20" Type="http://schemas.openxmlformats.org/officeDocument/2006/relationships/hyperlink" Target="http://www.psychiatry.org/File%20Library/Practice/DSM/DSM-5/LEVEL2Sleep-DisturbanceChildAge11To17.pdf" TargetMode="External"/><Relationship Id="rId1" Type="http://schemas.openxmlformats.org/officeDocument/2006/relationships/slideLayout" Target="../slideLayouts/slideLayout7.xml"/><Relationship Id="rId6" Type="http://schemas.openxmlformats.org/officeDocument/2006/relationships/hyperlink" Target="http://www.psychiatry.org/File%20Library/Practice/DSM/DSM-5/Level2SomaticSymptomAdult.pdf" TargetMode="External"/><Relationship Id="rId11" Type="http://schemas.openxmlformats.org/officeDocument/2006/relationships/hyperlink" Target="http://www.psychiatry.org/File%20Library/Practice/DSM/DSM-5/LEVEL2SleepDisturbanceParentOfChildAge6To17.pdf" TargetMode="External"/><Relationship Id="rId24" Type="http://schemas.openxmlformats.org/officeDocument/2006/relationships/hyperlink" Target="http://www.psychiatry.org/File%20Library/Practice/DSM/DSM-5/LEVEL2ManiaChildAge11To17.pdf" TargetMode="External"/><Relationship Id="rId5" Type="http://schemas.openxmlformats.org/officeDocument/2006/relationships/hyperlink" Target="http://www.psychiatry.org/File%20Library/Practice/DSM/DSM-5/Level2AnxietyAdult.pdf" TargetMode="External"/><Relationship Id="rId15" Type="http://schemas.openxmlformats.org/officeDocument/2006/relationships/hyperlink" Target="http://www.psychiatry.org/File%20Library/Practice/DSM/DSM-5/LEVEL2IrritabilityParentOfChildAge6To17.pdf" TargetMode="External"/><Relationship Id="rId23" Type="http://schemas.openxmlformats.org/officeDocument/2006/relationships/hyperlink" Target="http://www.psychiatry.org/File%20Library/Practice/DSM/DSM-5/LEVEL2IrritabilityChildAge11To17.pdf" TargetMode="External"/><Relationship Id="rId10" Type="http://schemas.openxmlformats.org/officeDocument/2006/relationships/hyperlink" Target="http://www.psychiatry.org/File%20Library/Practice/DSM/DSM-5/LEVEL2SomaticSymptomParentOfChildAge6To17.pdf" TargetMode="External"/><Relationship Id="rId19" Type="http://schemas.openxmlformats.org/officeDocument/2006/relationships/hyperlink" Target="http://www.psychiatry.org/File%20Library/Practice/DSM/DSM-5/LEVEL2SomaticSymptomChildAge11To17.pdf" TargetMode="External"/><Relationship Id="rId4" Type="http://schemas.openxmlformats.org/officeDocument/2006/relationships/hyperlink" Target="http://www.psychiatry.org/File%20Library/Practice/DSM/DSM-5/Level2ManiaAdult.pdf" TargetMode="External"/><Relationship Id="rId9" Type="http://schemas.openxmlformats.org/officeDocument/2006/relationships/hyperlink" Target="http://www.psychiatry.org/File%20Library/Practice/DSM/DSM-5/Level2SubstanceUseAdult.pdf" TargetMode="External"/><Relationship Id="rId14" Type="http://schemas.openxmlformats.org/officeDocument/2006/relationships/hyperlink" Target="http://www.psychiatry.org/File%20Library/Practice/DSM/DSM-5/LEVEL2AngerParentOfChildAge6To17.pdf" TargetMode="External"/><Relationship Id="rId22" Type="http://schemas.openxmlformats.org/officeDocument/2006/relationships/hyperlink" Target="http://www.psychiatry.org/File%20Library/Practice/DSM/DSM-5/LEVEL2AngerChildAge11To17.pdf" TargetMode="External"/><Relationship Id="rId27" Type="http://schemas.openxmlformats.org/officeDocument/2006/relationships/hyperlink" Target="http://www.psychiatry.org/File%20Library/Practice/DSM/DSM-5/LEVEL2SubstanceUseChildAge11To17.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hyperlink" Target="http://www.psychiatry.org/File%20Library/Practice/DSM/DSM-5/SeverityMeasureForGeneralizedAnxietyDisorderAdult.pdf" TargetMode="External"/><Relationship Id="rId13" Type="http://schemas.openxmlformats.org/officeDocument/2006/relationships/hyperlink" Target="http://www.psychiatry.org/File%20Library/Practice/DSM/DSM-5/SeverityMeasureForSeparationAnxietyDisorderChildAge11To17.pdf" TargetMode="External"/><Relationship Id="rId18" Type="http://schemas.openxmlformats.org/officeDocument/2006/relationships/hyperlink" Target="http://www.psychiatry.org/File%20Library/Practice/DSM/DSM-5/SeverityMeasureForGeneralizedAnxietyDisorderChildAge11To17.pdf" TargetMode="External"/><Relationship Id="rId26" Type="http://schemas.openxmlformats.org/officeDocument/2006/relationships/hyperlink" Target="http://www.psychiatry.org/File%20Library/Practice/DSM/DSM-5/ClinicianRatedSeverityOfConductDisorder.pdf" TargetMode="External"/><Relationship Id="rId3" Type="http://schemas.openxmlformats.org/officeDocument/2006/relationships/hyperlink" Target="http://www.psychiatry.org/File%20Library/Practice/DSM/DSM-5/SeverityMeasureForSeparationAnxietyDisorderAdult.pdf" TargetMode="External"/><Relationship Id="rId21" Type="http://schemas.openxmlformats.org/officeDocument/2006/relationships/hyperlink" Target="http://www.psychiatry.org/File%20Library/Practice/DSM/DSM-5/SeverityofDissociativeSymptomsChildAge11To17.pdf" TargetMode="External"/><Relationship Id="rId7" Type="http://schemas.openxmlformats.org/officeDocument/2006/relationships/hyperlink" Target="http://www.psychiatry.org/File%20Library/Practice/DSM/DSM-5/SeverityMeasureForAgoraphobiaAdult.pdf" TargetMode="External"/><Relationship Id="rId12" Type="http://schemas.openxmlformats.org/officeDocument/2006/relationships/hyperlink" Target="http://www.psychiatry.org/File%20Library/Practice/DSM/DSM-5/SeverityMeasureForDepressionChildAge11To17.pdf" TargetMode="External"/><Relationship Id="rId17" Type="http://schemas.openxmlformats.org/officeDocument/2006/relationships/hyperlink" Target="http://www.psychiatry.org/File%20Library/Practice/DSM/DSM-5/SeverityMeasureForAgoraphobiaChildAge11To17.pdf" TargetMode="External"/><Relationship Id="rId25" Type="http://schemas.openxmlformats.org/officeDocument/2006/relationships/hyperlink" Target="http://www.psychiatry.org/File%20Library/Practice/DSM/DSM-5/ClinicianRatedSeverityOfOppositionalDefiantDisorder.pdf" TargetMode="External"/><Relationship Id="rId2" Type="http://schemas.openxmlformats.org/officeDocument/2006/relationships/hyperlink" Target="http://www.psychiatry.org/File%20Library/Practice/DSM/DSM-5/SeverityMeasureForDepressionAdult.pdf" TargetMode="External"/><Relationship Id="rId16" Type="http://schemas.openxmlformats.org/officeDocument/2006/relationships/hyperlink" Target="http://www.psychiatry.org/File%20Library/Practice/DSM/DSM-5/SeverityMeasureForPanicDisorderChildAge11To17.pdf" TargetMode="External"/><Relationship Id="rId20" Type="http://schemas.openxmlformats.org/officeDocument/2006/relationships/hyperlink" Target="http://www.psychiatry.org/File%20Library/Practice/DSM/DSM-5/SeverityOfAcuteStressSymptomsChildAge11To17.pdf" TargetMode="External"/><Relationship Id="rId1" Type="http://schemas.openxmlformats.org/officeDocument/2006/relationships/slideLayout" Target="../slideLayouts/slideLayout2.xml"/><Relationship Id="rId6" Type="http://schemas.openxmlformats.org/officeDocument/2006/relationships/hyperlink" Target="http://www.psychiatry.org/File%20Library/Practice/DSM/DSM-5/SeverityMeasureForPanicDisorderAdult.pdf" TargetMode="External"/><Relationship Id="rId11" Type="http://schemas.openxmlformats.org/officeDocument/2006/relationships/hyperlink" Target="http://www.psychiatry.org/File%20Library/Practice/DSM/DSM-5/SeverityOfDissociativeSymptomsAdult.pdf" TargetMode="External"/><Relationship Id="rId24" Type="http://schemas.openxmlformats.org/officeDocument/2006/relationships/hyperlink" Target="http://www.psychiatry.org/File%20Library/Practice/DSM/DSM-5/ClinicianRatedSeverityOfSomaticSymptomDisorder.pdf" TargetMode="External"/><Relationship Id="rId5" Type="http://schemas.openxmlformats.org/officeDocument/2006/relationships/hyperlink" Target="http://www.psychiatry.org/File%20Library/Practice/DSM/DSM-5/SeverityMeasureForSocialAnxietyDisorderAdult.pdf" TargetMode="External"/><Relationship Id="rId15" Type="http://schemas.openxmlformats.org/officeDocument/2006/relationships/hyperlink" Target="http://www.psychiatry.org/File%20Library/Practice/DSM/DSM-5/SeverityMeasureForSocialAnxietyDisorderChildAge11To17.pdf" TargetMode="External"/><Relationship Id="rId23" Type="http://schemas.openxmlformats.org/officeDocument/2006/relationships/hyperlink" Target="http://www.psychiatry.org/File%20Library/Practice/DSM/DSM-5/ClinicianRatedDimensionsOfPsychosisSymptomSeverity.pdf" TargetMode="External"/><Relationship Id="rId10" Type="http://schemas.openxmlformats.org/officeDocument/2006/relationships/hyperlink" Target="http://www.psychiatry.org/File%20Library/Practice/DSM/DSM-5/SeverityOfAcuteStressSymptomsAdult.pdf" TargetMode="External"/><Relationship Id="rId19" Type="http://schemas.openxmlformats.org/officeDocument/2006/relationships/hyperlink" Target="http://www.psychiatry.org/File%20Library/Practice/DSM/DSM-5/SeverityOfPostTraumaticStressSymptomsChildAge11To17.pdf" TargetMode="External"/><Relationship Id="rId4" Type="http://schemas.openxmlformats.org/officeDocument/2006/relationships/hyperlink" Target="http://www.psychiatry.org/File%20Library/Practice/DSM/DSM-5/SeverityMeasureForSpecificPhobiaAdult.pdf" TargetMode="External"/><Relationship Id="rId9" Type="http://schemas.openxmlformats.org/officeDocument/2006/relationships/hyperlink" Target="http://www.psychiatry.org/File%20Library/Practice/DSM/DSM-5/SeverityOfPosttraumaticStressSymptomsAdult.pdf" TargetMode="External"/><Relationship Id="rId14" Type="http://schemas.openxmlformats.org/officeDocument/2006/relationships/hyperlink" Target="http://www.psychiatry.org/File%20Library/Practice/DSM/DSM-5/SeverityMeasureForSpecificPhobiaChildAge11To17.pdf" TargetMode="External"/><Relationship Id="rId22" Type="http://schemas.openxmlformats.org/officeDocument/2006/relationships/hyperlink" Target="http://www.psychiatry.org/File%20Library/Practice/DSM/DSM-5/ClinicianRatedSeverityOfAutismSpectrumAndSocialCommunicationDisorders.pdf" TargetMode="External"/><Relationship Id="rId27" Type="http://schemas.openxmlformats.org/officeDocument/2006/relationships/hyperlink" Target="http://www.psychiatry.org/File%20Library/Practice/DSM/DSM-5/ClinicianRatedSeverityOfNonSuicidalSelfInjury.pdf"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304800"/>
            <a:ext cx="8229600" cy="1143000"/>
          </a:xfrm>
        </p:spPr>
        <p:txBody>
          <a:bodyPr/>
          <a:lstStyle/>
          <a:p>
            <a:r>
              <a:rPr lang="en-US" altLang="en-US" dirty="0" smtClean="0"/>
              <a:t>What’s in DSM-5</a:t>
            </a:r>
          </a:p>
        </p:txBody>
      </p:sp>
      <p:pic>
        <p:nvPicPr>
          <p:cNvPr id="256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715000" y="1600200"/>
            <a:ext cx="4038600" cy="4038600"/>
          </a:xfrm>
        </p:spPr>
      </p:pic>
      <p:sp>
        <p:nvSpPr>
          <p:cNvPr id="25604" name="TextBox 5"/>
          <p:cNvSpPr txBox="1">
            <a:spLocks noChangeArrowheads="1"/>
          </p:cNvSpPr>
          <p:nvPr/>
        </p:nvSpPr>
        <p:spPr bwMode="auto">
          <a:xfrm>
            <a:off x="189470" y="685800"/>
            <a:ext cx="55626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buFont typeface="Arial" pitchFamily="34" charset="0"/>
              <a:buChar char="•"/>
            </a:pPr>
            <a:r>
              <a:rPr lang="en-US" altLang="en-US" dirty="0"/>
              <a:t>DSM 5 diagnoses and </a:t>
            </a:r>
            <a:r>
              <a:rPr lang="en-US" altLang="en-US" dirty="0" smtClean="0"/>
              <a:t>numbers xiii-xl</a:t>
            </a:r>
            <a:endParaRPr lang="en-US" altLang="en-US" dirty="0"/>
          </a:p>
          <a:p>
            <a:pPr>
              <a:buFont typeface="Arial" pitchFamily="34" charset="0"/>
              <a:buChar char="•"/>
            </a:pPr>
            <a:r>
              <a:rPr lang="en-US" altLang="en-US" dirty="0" smtClean="0"/>
              <a:t>summary </a:t>
            </a:r>
            <a:r>
              <a:rPr lang="en-US" altLang="en-US" dirty="0"/>
              <a:t>of changes from IV -preface</a:t>
            </a:r>
          </a:p>
          <a:p>
            <a:pPr>
              <a:buFont typeface="Arial" pitchFamily="34" charset="0"/>
              <a:buChar char="•"/>
            </a:pPr>
            <a:r>
              <a:rPr lang="en-US" altLang="en-US" dirty="0"/>
              <a:t>How the DSM 5 was </a:t>
            </a:r>
            <a:r>
              <a:rPr lang="en-US" altLang="en-US" dirty="0" smtClean="0"/>
              <a:t>developed-Intro 5-19</a:t>
            </a:r>
            <a:endParaRPr lang="en-US" altLang="en-US" dirty="0"/>
          </a:p>
          <a:p>
            <a:pPr>
              <a:buFont typeface="Arial" pitchFamily="34" charset="0"/>
              <a:buChar char="•"/>
            </a:pPr>
            <a:r>
              <a:rPr lang="en-US" altLang="en-US" dirty="0"/>
              <a:t>Further description of major </a:t>
            </a:r>
            <a:r>
              <a:rPr lang="en-US" altLang="en-US" dirty="0" smtClean="0"/>
              <a:t>changes-intro 5-19</a:t>
            </a:r>
            <a:endParaRPr lang="en-US" altLang="en-US" dirty="0"/>
          </a:p>
          <a:p>
            <a:pPr>
              <a:buFont typeface="Arial" pitchFamily="34" charset="0"/>
              <a:buChar char="•"/>
            </a:pPr>
            <a:r>
              <a:rPr lang="en-US" altLang="en-US" dirty="0"/>
              <a:t>How to use the </a:t>
            </a:r>
            <a:r>
              <a:rPr lang="en-US" altLang="en-US" dirty="0" smtClean="0"/>
              <a:t>manual 19-24</a:t>
            </a:r>
            <a:endParaRPr lang="en-US" altLang="en-US" dirty="0"/>
          </a:p>
          <a:p>
            <a:pPr>
              <a:buFont typeface="Arial" pitchFamily="34" charset="0"/>
              <a:buChar char="•"/>
            </a:pPr>
            <a:r>
              <a:rPr lang="en-US" altLang="en-US" dirty="0"/>
              <a:t>Diagnostic codes and diagnostic criteria for every </a:t>
            </a:r>
            <a:r>
              <a:rPr lang="en-US" altLang="en-US" dirty="0" smtClean="0"/>
              <a:t>diagnosis pp31-715</a:t>
            </a:r>
            <a:endParaRPr lang="en-US" altLang="en-US" dirty="0"/>
          </a:p>
          <a:p>
            <a:pPr>
              <a:buFont typeface="Arial" pitchFamily="34" charset="0"/>
              <a:buChar char="•"/>
            </a:pPr>
            <a:r>
              <a:rPr lang="en-US" altLang="en-US" dirty="0" smtClean="0"/>
              <a:t>Dimensional </a:t>
            </a:r>
            <a:r>
              <a:rPr lang="en-US" altLang="en-US" dirty="0"/>
              <a:t>assessment </a:t>
            </a:r>
            <a:r>
              <a:rPr lang="en-US" altLang="en-US" dirty="0" smtClean="0"/>
              <a:t>measures 733-748</a:t>
            </a:r>
            <a:endParaRPr lang="en-US" altLang="en-US" dirty="0"/>
          </a:p>
          <a:p>
            <a:pPr>
              <a:buFont typeface="Arial" pitchFamily="34" charset="0"/>
              <a:buChar char="•"/>
            </a:pPr>
            <a:r>
              <a:rPr lang="en-US" altLang="en-US" dirty="0" smtClean="0"/>
              <a:t>Dimensional </a:t>
            </a:r>
            <a:r>
              <a:rPr lang="en-US" altLang="en-US" dirty="0"/>
              <a:t>assessment of personality </a:t>
            </a:r>
            <a:r>
              <a:rPr lang="en-US" altLang="en-US" dirty="0" smtClean="0"/>
              <a:t>disorders 761-783</a:t>
            </a:r>
            <a:endParaRPr lang="en-US" altLang="en-US" dirty="0"/>
          </a:p>
          <a:p>
            <a:pPr>
              <a:buFont typeface="Arial" pitchFamily="34" charset="0"/>
              <a:buChar char="•"/>
            </a:pPr>
            <a:r>
              <a:rPr lang="en-US" altLang="en-US" dirty="0"/>
              <a:t>Focus on cultural </a:t>
            </a:r>
            <a:r>
              <a:rPr lang="en-US" altLang="en-US" dirty="0" smtClean="0"/>
              <a:t>assessment 749-760</a:t>
            </a:r>
            <a:endParaRPr lang="en-US" altLang="en-US" dirty="0"/>
          </a:p>
          <a:p>
            <a:pPr>
              <a:buFont typeface="Arial" pitchFamily="34" charset="0"/>
              <a:buChar char="•"/>
            </a:pPr>
            <a:r>
              <a:rPr lang="en-US" altLang="en-US" dirty="0"/>
              <a:t>Cultural formulation </a:t>
            </a:r>
            <a:r>
              <a:rPr lang="en-US" altLang="en-US" dirty="0" smtClean="0"/>
              <a:t>interviews 749-760</a:t>
            </a:r>
            <a:endParaRPr lang="en-US" altLang="en-US" dirty="0"/>
          </a:p>
          <a:p>
            <a:pPr>
              <a:buFont typeface="Arial" pitchFamily="34" charset="0"/>
              <a:buChar char="•"/>
            </a:pPr>
            <a:r>
              <a:rPr lang="en-US" altLang="en-US" dirty="0"/>
              <a:t>Conditions for further </a:t>
            </a:r>
            <a:r>
              <a:rPr lang="en-US" altLang="en-US" dirty="0" smtClean="0"/>
              <a:t>study 783-808</a:t>
            </a:r>
            <a:endParaRPr lang="en-US" altLang="en-US" dirty="0"/>
          </a:p>
          <a:p>
            <a:pPr>
              <a:buFont typeface="Arial" pitchFamily="34" charset="0"/>
              <a:buChar char="•"/>
            </a:pPr>
            <a:r>
              <a:rPr lang="en-US" altLang="en-US" dirty="0"/>
              <a:t>Highlight of all changes from DSM-IV to DSM 5 PP 809 – </a:t>
            </a:r>
            <a:r>
              <a:rPr lang="en-US" altLang="en-US" dirty="0" smtClean="0"/>
              <a:t>816</a:t>
            </a:r>
          </a:p>
          <a:p>
            <a:pPr>
              <a:buFont typeface="Arial" pitchFamily="34" charset="0"/>
              <a:buChar char="•"/>
            </a:pPr>
            <a:r>
              <a:rPr lang="en-US" altLang="en-US" dirty="0" smtClean="0"/>
              <a:t>Glossary of mental terms 817-832</a:t>
            </a:r>
          </a:p>
          <a:p>
            <a:pPr>
              <a:buFont typeface="Arial" pitchFamily="34" charset="0"/>
              <a:buChar char="•"/>
            </a:pPr>
            <a:r>
              <a:rPr lang="en-US" altLang="en-US" dirty="0"/>
              <a:t>Glossary of cultural concepts of </a:t>
            </a:r>
            <a:r>
              <a:rPr lang="en-US" altLang="en-US" dirty="0" smtClean="0"/>
              <a:t>distress 833-838</a:t>
            </a:r>
          </a:p>
          <a:p>
            <a:pPr>
              <a:buFont typeface="Arial" pitchFamily="34" charset="0"/>
              <a:buChar char="•"/>
            </a:pPr>
            <a:r>
              <a:rPr lang="en-US" altLang="en-US" dirty="0"/>
              <a:t>DSM crosswalks for ICD-9 and ICD </a:t>
            </a:r>
            <a:r>
              <a:rPr lang="en-US" altLang="en-US" dirty="0" smtClean="0"/>
              <a:t>10 863-897</a:t>
            </a:r>
            <a:endParaRPr lang="en-US" altLang="en-US" dirty="0"/>
          </a:p>
          <a:p>
            <a:pPr>
              <a:buFont typeface="Arial" pitchFamily="34" charset="0"/>
              <a:buChar char="•"/>
            </a:pPr>
            <a:endParaRPr lang="en-US" altLang="en-US" dirty="0"/>
          </a:p>
          <a:p>
            <a:pPr>
              <a:buFont typeface="Arial" pitchFamily="34" charset="0"/>
              <a:buChar char="•"/>
            </a:pPr>
            <a:endParaRPr lang="en-US" altLang="en-US" dirty="0"/>
          </a:p>
          <a:p>
            <a:pPr>
              <a:buFont typeface="Arial" pitchFamily="34" charset="0"/>
              <a:buChar char="•"/>
            </a:pPr>
            <a:endParaRPr lang="en-US" altLang="en-US" dirty="0"/>
          </a:p>
        </p:txBody>
      </p:sp>
    </p:spTree>
    <p:extLst>
      <p:ext uri="{BB962C8B-B14F-4D97-AF65-F5344CB8AC3E}">
        <p14:creationId xmlns:p14="http://schemas.microsoft.com/office/powerpoint/2010/main" val="4045454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49225" y="-304800"/>
            <a:ext cx="8915400" cy="1143000"/>
          </a:xfrm>
        </p:spPr>
        <p:txBody>
          <a:bodyPr/>
          <a:lstStyle/>
          <a:p>
            <a:r>
              <a:rPr lang="en-US" altLang="en-US" dirty="0" smtClean="0"/>
              <a:t>DSM III &amp; IV limits   </a:t>
            </a:r>
          </a:p>
        </p:txBody>
      </p:sp>
      <p:sp>
        <p:nvSpPr>
          <p:cNvPr id="37891" name="TextBox 3"/>
          <p:cNvSpPr txBox="1">
            <a:spLocks noChangeArrowheads="1"/>
          </p:cNvSpPr>
          <p:nvPr/>
        </p:nvSpPr>
        <p:spPr bwMode="auto">
          <a:xfrm>
            <a:off x="3775587" y="838200"/>
            <a:ext cx="541686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smtClean="0"/>
          </a:p>
          <a:p>
            <a:pPr eaLnBrk="1" hangingPunct="1">
              <a:spcBef>
                <a:spcPct val="0"/>
              </a:spcBef>
              <a:buFontTx/>
              <a:buNone/>
            </a:pPr>
            <a:r>
              <a:rPr lang="en-US" altLang="en-US" sz="1800" dirty="0"/>
              <a:t>Focus on only what is </a:t>
            </a:r>
            <a:r>
              <a:rPr lang="en-US" altLang="en-US" sz="1800" dirty="0" smtClean="0"/>
              <a:t>observable; </a:t>
            </a:r>
            <a:r>
              <a:rPr lang="en-US" altLang="en-US" sz="1800" dirty="0"/>
              <a:t>limits diagnostic </a:t>
            </a:r>
            <a:endParaRPr lang="en-US" altLang="en-US" sz="1800" dirty="0" smtClean="0"/>
          </a:p>
          <a:p>
            <a:pPr eaLnBrk="1" hangingPunct="1">
              <a:spcBef>
                <a:spcPct val="0"/>
              </a:spcBef>
              <a:buFontTx/>
              <a:buNone/>
            </a:pPr>
            <a:r>
              <a:rPr lang="en-US" altLang="en-US" sz="1800" dirty="0" smtClean="0"/>
              <a:t>possibilities</a:t>
            </a:r>
            <a:endParaRPr lang="en-US" altLang="en-US" sz="1800" dirty="0"/>
          </a:p>
          <a:p>
            <a:pPr eaLnBrk="1" hangingPunct="1">
              <a:spcBef>
                <a:spcPct val="0"/>
              </a:spcBef>
              <a:buFontTx/>
              <a:buNone/>
            </a:pPr>
            <a:endParaRPr lang="en-US" altLang="en-US" sz="1800" dirty="0" smtClean="0"/>
          </a:p>
          <a:p>
            <a:pPr eaLnBrk="1" hangingPunct="1">
              <a:spcBef>
                <a:spcPct val="0"/>
              </a:spcBef>
              <a:buFontTx/>
              <a:buNone/>
            </a:pPr>
            <a:r>
              <a:rPr lang="en-US" altLang="en-US" sz="1800" dirty="0" smtClean="0"/>
              <a:t>Limited </a:t>
            </a:r>
            <a:r>
              <a:rPr lang="en-US" altLang="en-US" sz="1800" dirty="0"/>
              <a:t>number of  observable signs </a:t>
            </a:r>
            <a:r>
              <a:rPr lang="en-US" altLang="en-US" sz="1800" dirty="0" smtClean="0"/>
              <a:t> &amp; symptoms</a:t>
            </a:r>
          </a:p>
          <a:p>
            <a:pPr eaLnBrk="1" hangingPunct="1">
              <a:spcBef>
                <a:spcPct val="0"/>
              </a:spcBef>
              <a:buFontTx/>
              <a:buNone/>
            </a:pPr>
            <a:r>
              <a:rPr lang="en-US" altLang="en-US" sz="1800" dirty="0" smtClean="0"/>
              <a:t>(12 to 19 symptoms </a:t>
            </a:r>
            <a:r>
              <a:rPr lang="en-US" altLang="en-US" sz="1800" dirty="0" smtClean="0"/>
              <a:t>)</a:t>
            </a:r>
            <a:endParaRPr lang="en-US" altLang="en-US" sz="1800" dirty="0" smtClean="0"/>
          </a:p>
          <a:p>
            <a:pPr eaLnBrk="1" hangingPunct="1">
              <a:spcBef>
                <a:spcPct val="0"/>
              </a:spcBef>
              <a:buFontTx/>
              <a:buNone/>
            </a:pPr>
            <a:endParaRPr lang="en-US" altLang="en-US" sz="1800" dirty="0" smtClean="0"/>
          </a:p>
          <a:p>
            <a:pPr eaLnBrk="1" hangingPunct="1">
              <a:spcBef>
                <a:spcPct val="0"/>
              </a:spcBef>
              <a:buFontTx/>
              <a:buNone/>
            </a:pPr>
            <a:r>
              <a:rPr lang="en-US" altLang="en-US" sz="1800" dirty="0"/>
              <a:t>Because </a:t>
            </a:r>
            <a:r>
              <a:rPr lang="en-US" altLang="en-US" sz="1800" dirty="0" smtClean="0"/>
              <a:t>law-like </a:t>
            </a:r>
            <a:r>
              <a:rPr lang="en-US" altLang="en-US" sz="1800" dirty="0"/>
              <a:t>biomarkers have not been found</a:t>
            </a:r>
            <a:r>
              <a:rPr lang="en-US" altLang="en-US" sz="1800" dirty="0" smtClean="0"/>
              <a:t>,</a:t>
            </a:r>
          </a:p>
          <a:p>
            <a:pPr eaLnBrk="1" hangingPunct="1">
              <a:spcBef>
                <a:spcPct val="0"/>
              </a:spcBef>
              <a:buFontTx/>
              <a:buNone/>
            </a:pPr>
            <a:r>
              <a:rPr lang="en-US" altLang="en-US" sz="1800" dirty="0" smtClean="0"/>
              <a:t>Elements </a:t>
            </a:r>
            <a:r>
              <a:rPr lang="en-US" altLang="en-US" sz="1800" dirty="0"/>
              <a:t>that cannot be seen directly</a:t>
            </a:r>
          </a:p>
          <a:p>
            <a:pPr eaLnBrk="1" hangingPunct="1">
              <a:spcBef>
                <a:spcPct val="0"/>
              </a:spcBef>
              <a:buFontTx/>
              <a:buNone/>
            </a:pPr>
            <a:r>
              <a:rPr lang="en-US" altLang="en-US" sz="1800" dirty="0"/>
              <a:t>are excluded. This is exactly the opposite of </a:t>
            </a:r>
          </a:p>
          <a:p>
            <a:pPr eaLnBrk="1" hangingPunct="1">
              <a:spcBef>
                <a:spcPct val="0"/>
              </a:spcBef>
              <a:buFontTx/>
              <a:buNone/>
            </a:pPr>
            <a:r>
              <a:rPr lang="en-US" altLang="en-US" sz="1800" dirty="0"/>
              <a:t>medicine which strives to see below the surface</a:t>
            </a:r>
            <a:r>
              <a:rPr lang="en-US" altLang="en-US" sz="1800" dirty="0" smtClean="0"/>
              <a:t>.</a:t>
            </a:r>
          </a:p>
          <a:p>
            <a:pPr eaLnBrk="1" hangingPunct="1">
              <a:spcBef>
                <a:spcPct val="0"/>
              </a:spcBef>
              <a:buFontTx/>
              <a:buNone/>
            </a:pPr>
            <a:endParaRPr lang="en-US" altLang="en-US" sz="1800" dirty="0" smtClean="0"/>
          </a:p>
          <a:p>
            <a:pPr eaLnBrk="1" hangingPunct="1">
              <a:spcBef>
                <a:spcPct val="0"/>
              </a:spcBef>
              <a:buFontTx/>
              <a:buNone/>
            </a:pPr>
            <a:r>
              <a:rPr lang="en-US" altLang="en-US" sz="1800" dirty="0" smtClean="0"/>
              <a:t> </a:t>
            </a:r>
            <a:r>
              <a:rPr lang="en-US" altLang="en-US" sz="1800" dirty="0"/>
              <a:t>Limited number of  observable signs/symptoms </a:t>
            </a:r>
          </a:p>
          <a:p>
            <a:pPr eaLnBrk="1" hangingPunct="1">
              <a:spcBef>
                <a:spcPct val="0"/>
              </a:spcBef>
              <a:buFontTx/>
              <a:buNone/>
            </a:pPr>
            <a:r>
              <a:rPr lang="en-US" altLang="en-US" sz="1800" dirty="0" smtClean="0"/>
              <a:t>But   </a:t>
            </a:r>
            <a:r>
              <a:rPr lang="en-US" altLang="en-US" sz="1800" dirty="0"/>
              <a:t>400 diagnoses in DSM </a:t>
            </a:r>
            <a:r>
              <a:rPr lang="en-US" altLang="en-US" sz="1800" dirty="0" smtClean="0"/>
              <a:t>= diagnostic confusion</a:t>
            </a:r>
          </a:p>
          <a:p>
            <a:pPr eaLnBrk="1" hangingPunct="1">
              <a:spcBef>
                <a:spcPct val="0"/>
              </a:spcBef>
              <a:buFontTx/>
              <a:buNone/>
            </a:pPr>
            <a:endParaRPr lang="en-US" altLang="en-US" sz="1800" b="1" dirty="0"/>
          </a:p>
          <a:p>
            <a:pPr eaLnBrk="1" hangingPunct="1">
              <a:spcBef>
                <a:spcPct val="0"/>
              </a:spcBef>
              <a:buFontTx/>
              <a:buNone/>
            </a:pPr>
            <a:r>
              <a:rPr lang="en-US" altLang="en-US" sz="1800" b="1" dirty="0" smtClean="0">
                <a:solidFill>
                  <a:srgbClr val="FF0000"/>
                </a:solidFill>
              </a:rPr>
              <a:t>Simple counting of the number of symptoms in </a:t>
            </a:r>
          </a:p>
          <a:p>
            <a:pPr eaLnBrk="1" hangingPunct="1">
              <a:spcBef>
                <a:spcPct val="0"/>
              </a:spcBef>
              <a:buFontTx/>
              <a:buNone/>
            </a:pPr>
            <a:r>
              <a:rPr lang="en-US" altLang="en-US" sz="1800" b="1" dirty="0" smtClean="0">
                <a:solidFill>
                  <a:srgbClr val="FF0000"/>
                </a:solidFill>
              </a:rPr>
              <a:t>Order to make a diagnosis DOES NOT WORK</a:t>
            </a:r>
            <a:endParaRPr lang="en-US" altLang="en-US" sz="1800" b="1" dirty="0">
              <a:solidFill>
                <a:srgbClr val="FF0000"/>
              </a:solidFill>
            </a:endParaRPr>
          </a:p>
          <a:p>
            <a:pPr eaLnBrk="1" hangingPunct="1">
              <a:spcBef>
                <a:spcPct val="0"/>
              </a:spcBef>
              <a:buFontTx/>
              <a:buNone/>
            </a:pPr>
            <a:endParaRPr lang="en-US" altLang="en-US" sz="1800" dirty="0"/>
          </a:p>
          <a:p>
            <a:pPr eaLnBrk="1" hangingPunct="1">
              <a:spcBef>
                <a:spcPct val="0"/>
              </a:spcBef>
              <a:buFontTx/>
              <a:buNone/>
            </a:pPr>
            <a:r>
              <a:rPr lang="en-US" altLang="en-US" sz="1800" dirty="0"/>
              <a:t> </a:t>
            </a:r>
          </a:p>
          <a:p>
            <a:pPr eaLnBrk="1" hangingPunct="1">
              <a:spcBef>
                <a:spcPct val="0"/>
              </a:spcBef>
              <a:buFontTx/>
              <a:buNone/>
            </a:pPr>
            <a:r>
              <a:rPr lang="en-US" altLang="en-US" sz="1800" dirty="0"/>
              <a:t> </a:t>
            </a:r>
          </a:p>
        </p:txBody>
      </p:sp>
      <p:pic>
        <p:nvPicPr>
          <p:cNvPr id="37892" name="Picture 2" descr="iceber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1447800"/>
            <a:ext cx="38306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a:off x="2743200" y="1524000"/>
            <a:ext cx="1066800" cy="1143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215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28600"/>
            <a:ext cx="10134600" cy="1143000"/>
          </a:xfrm>
        </p:spPr>
        <p:txBody>
          <a:bodyPr>
            <a:normAutofit/>
          </a:bodyPr>
          <a:lstStyle/>
          <a:p>
            <a:r>
              <a:rPr lang="en-US" altLang="en-US" dirty="0" smtClean="0"/>
              <a:t>DSM III &amp; IV – problems with measuring</a:t>
            </a:r>
          </a:p>
        </p:txBody>
      </p:sp>
      <p:sp>
        <p:nvSpPr>
          <p:cNvPr id="37891" name="TextBox 3"/>
          <p:cNvSpPr txBox="1">
            <a:spLocks noChangeArrowheads="1"/>
          </p:cNvSpPr>
          <p:nvPr/>
        </p:nvSpPr>
        <p:spPr bwMode="auto">
          <a:xfrm>
            <a:off x="4071938" y="795338"/>
            <a:ext cx="532709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t>Limited </a:t>
            </a:r>
            <a:r>
              <a:rPr lang="en-US" altLang="en-US" sz="1800" dirty="0"/>
              <a:t>number of  observable signs and </a:t>
            </a:r>
          </a:p>
          <a:p>
            <a:pPr eaLnBrk="1" hangingPunct="1">
              <a:spcBef>
                <a:spcPct val="0"/>
              </a:spcBef>
              <a:buFontTx/>
              <a:buNone/>
            </a:pPr>
            <a:r>
              <a:rPr lang="en-US" altLang="en-US" sz="1800" dirty="0"/>
              <a:t>Symptoms, Elements that cannot be seen directly</a:t>
            </a:r>
          </a:p>
          <a:p>
            <a:pPr eaLnBrk="1" hangingPunct="1">
              <a:spcBef>
                <a:spcPct val="0"/>
              </a:spcBef>
              <a:buFontTx/>
              <a:buNone/>
            </a:pPr>
            <a:r>
              <a:rPr lang="en-US" altLang="en-US" sz="1800" dirty="0"/>
              <a:t>are excluded. This is exactly the opposite of </a:t>
            </a:r>
          </a:p>
          <a:p>
            <a:pPr eaLnBrk="1" hangingPunct="1">
              <a:spcBef>
                <a:spcPct val="0"/>
              </a:spcBef>
              <a:buFontTx/>
              <a:buNone/>
            </a:pPr>
            <a:r>
              <a:rPr lang="en-US" altLang="en-US" sz="1800" dirty="0"/>
              <a:t>medicine which strives to see below the surface</a:t>
            </a:r>
            <a:r>
              <a:rPr lang="en-US" altLang="en-US" sz="1800" dirty="0" smtClean="0"/>
              <a:t>.</a:t>
            </a:r>
          </a:p>
          <a:p>
            <a:pPr eaLnBrk="1" hangingPunct="1">
              <a:spcBef>
                <a:spcPct val="0"/>
              </a:spcBef>
              <a:buFontTx/>
              <a:buNone/>
            </a:pPr>
            <a:endParaRPr lang="en-US" altLang="en-US" sz="1800" dirty="0" smtClean="0"/>
          </a:p>
          <a:p>
            <a:pPr eaLnBrk="1" hangingPunct="1">
              <a:spcBef>
                <a:spcPct val="0"/>
              </a:spcBef>
              <a:buFontTx/>
              <a:buNone/>
            </a:pPr>
            <a:r>
              <a:rPr lang="en-US" altLang="en-US" sz="1800" dirty="0" smtClean="0"/>
              <a:t> </a:t>
            </a:r>
            <a:r>
              <a:rPr lang="en-US" altLang="en-US" sz="1800" dirty="0"/>
              <a:t>Limited number of  observable signs/symptoms </a:t>
            </a:r>
          </a:p>
          <a:p>
            <a:pPr eaLnBrk="1" hangingPunct="1">
              <a:spcBef>
                <a:spcPct val="0"/>
              </a:spcBef>
              <a:buFontTx/>
              <a:buNone/>
            </a:pPr>
            <a:r>
              <a:rPr lang="en-US" altLang="en-US" sz="1800" dirty="0"/>
              <a:t>        But   400 diagnoses in DSM </a:t>
            </a:r>
            <a:endParaRPr lang="en-US" altLang="en-US" sz="1800" b="1" dirty="0"/>
          </a:p>
          <a:p>
            <a:pPr eaLnBrk="1" hangingPunct="1">
              <a:spcBef>
                <a:spcPct val="0"/>
              </a:spcBef>
              <a:buFontTx/>
              <a:buNone/>
            </a:pPr>
            <a:endParaRPr lang="en-US" altLang="en-US" sz="1800" dirty="0"/>
          </a:p>
          <a:p>
            <a:pPr eaLnBrk="1" hangingPunct="1">
              <a:spcBef>
                <a:spcPct val="0"/>
              </a:spcBef>
              <a:buFontTx/>
              <a:buNone/>
            </a:pPr>
            <a:r>
              <a:rPr lang="en-US" altLang="en-US" sz="1800" dirty="0"/>
              <a:t> </a:t>
            </a:r>
          </a:p>
          <a:p>
            <a:pPr eaLnBrk="1" hangingPunct="1">
              <a:spcBef>
                <a:spcPct val="0"/>
              </a:spcBef>
              <a:buFontTx/>
              <a:buNone/>
            </a:pPr>
            <a:r>
              <a:rPr lang="en-US" altLang="en-US" sz="1800" dirty="0"/>
              <a:t> </a:t>
            </a:r>
          </a:p>
        </p:txBody>
      </p:sp>
      <p:pic>
        <p:nvPicPr>
          <p:cNvPr id="37892" name="Picture 2" descr="iceber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1447800"/>
            <a:ext cx="38306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1"/>
          <p:cNvSpPr txBox="1">
            <a:spLocks noChangeArrowheads="1"/>
          </p:cNvSpPr>
          <p:nvPr/>
        </p:nvSpPr>
        <p:spPr bwMode="auto">
          <a:xfrm>
            <a:off x="3810000" y="3505200"/>
            <a:ext cx="5587181"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dirty="0" smtClean="0">
                <a:solidFill>
                  <a:srgbClr val="FF0000"/>
                </a:solidFill>
              </a:rPr>
              <a:t>    # 1 </a:t>
            </a:r>
            <a:r>
              <a:rPr lang="en-US" altLang="en-US" sz="2000" b="1" dirty="0" smtClean="0">
                <a:solidFill>
                  <a:srgbClr val="FF0000"/>
                </a:solidFill>
              </a:rPr>
              <a:t>Problem </a:t>
            </a:r>
            <a:r>
              <a:rPr lang="en-US" altLang="en-US" sz="2000" b="1" dirty="0">
                <a:solidFill>
                  <a:srgbClr val="FF0000"/>
                </a:solidFill>
              </a:rPr>
              <a:t>=  under- determination of </a:t>
            </a:r>
            <a:r>
              <a:rPr lang="en-US" altLang="en-US" sz="2000" b="1" dirty="0" smtClean="0">
                <a:solidFill>
                  <a:srgbClr val="FF0000"/>
                </a:solidFill>
              </a:rPr>
              <a:t>          diagnosis</a:t>
            </a:r>
            <a:endParaRPr lang="en-US" altLang="en-US" sz="2000" b="1" dirty="0">
              <a:solidFill>
                <a:srgbClr val="FF0000"/>
              </a:solidFill>
            </a:endParaRPr>
          </a:p>
          <a:p>
            <a:pPr eaLnBrk="1" hangingPunct="1">
              <a:spcBef>
                <a:spcPct val="0"/>
              </a:spcBef>
              <a:buFontTx/>
              <a:buNone/>
            </a:pPr>
            <a:r>
              <a:rPr lang="en-US" altLang="en-US" sz="2000" b="1" dirty="0">
                <a:solidFill>
                  <a:srgbClr val="FF0000"/>
                </a:solidFill>
              </a:rPr>
              <a:t>Consequences = - </a:t>
            </a:r>
            <a:r>
              <a:rPr lang="en-US" altLang="en-US" sz="1800" dirty="0"/>
              <a:t>boundary problems (</a:t>
            </a:r>
            <a:r>
              <a:rPr lang="en-US" altLang="en-US" sz="1800" dirty="0" err="1"/>
              <a:t>paris</a:t>
            </a:r>
            <a:r>
              <a:rPr lang="en-US" altLang="en-US" sz="1800" dirty="0"/>
              <a:t>)</a:t>
            </a:r>
          </a:p>
          <a:p>
            <a:pPr eaLnBrk="1" hangingPunct="1">
              <a:spcBef>
                <a:spcPct val="0"/>
              </a:spcBef>
              <a:buFontTx/>
              <a:buNone/>
            </a:pPr>
            <a:r>
              <a:rPr lang="en-US" altLang="en-US" sz="1800" dirty="0"/>
              <a:t>	                - false positives</a:t>
            </a:r>
          </a:p>
          <a:p>
            <a:pPr eaLnBrk="1" hangingPunct="1">
              <a:spcBef>
                <a:spcPct val="0"/>
              </a:spcBef>
              <a:buFontTx/>
              <a:buNone/>
            </a:pPr>
            <a:r>
              <a:rPr lang="en-US" altLang="en-US" sz="1800" dirty="0"/>
              <a:t>	                - </a:t>
            </a:r>
            <a:r>
              <a:rPr lang="en-US" altLang="en-US" sz="1800" dirty="0">
                <a:solidFill>
                  <a:srgbClr val="FF0000"/>
                </a:solidFill>
              </a:rPr>
              <a:t>rise of comorbidity </a:t>
            </a:r>
          </a:p>
          <a:p>
            <a:pPr eaLnBrk="1" hangingPunct="1">
              <a:spcBef>
                <a:spcPct val="0"/>
              </a:spcBef>
              <a:buFontTx/>
              <a:buNone/>
            </a:pPr>
            <a:r>
              <a:rPr lang="en-US" altLang="en-US" sz="1800" dirty="0"/>
              <a:t>		  -  problems of differential dx</a:t>
            </a:r>
          </a:p>
          <a:p>
            <a:pPr eaLnBrk="1" hangingPunct="1">
              <a:spcBef>
                <a:spcPct val="0"/>
              </a:spcBef>
              <a:buFontTx/>
              <a:buNone/>
            </a:pPr>
            <a:r>
              <a:rPr lang="en-US" altLang="en-US" sz="1800" dirty="0"/>
              <a:t>	               -  one size fits all diagnoses</a:t>
            </a:r>
          </a:p>
          <a:p>
            <a:pPr eaLnBrk="1" hangingPunct="1">
              <a:spcBef>
                <a:spcPct val="0"/>
              </a:spcBef>
              <a:buFontTx/>
              <a:buNone/>
            </a:pPr>
            <a:r>
              <a:rPr lang="en-US" altLang="en-US" sz="1800" dirty="0"/>
              <a:t>	                - only agreement on most </a:t>
            </a:r>
            <a:r>
              <a:rPr lang="en-US" altLang="en-US" sz="1800" dirty="0" smtClean="0"/>
              <a:t>severe</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p:txBody>
      </p:sp>
    </p:spTree>
    <p:extLst>
      <p:ext uri="{BB962C8B-B14F-4D97-AF65-F5344CB8AC3E}">
        <p14:creationId xmlns:p14="http://schemas.microsoft.com/office/powerpoint/2010/main" val="2260906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839200" cy="1143000"/>
          </a:xfrm>
        </p:spPr>
        <p:txBody>
          <a:bodyPr>
            <a:normAutofit fontScale="90000"/>
          </a:bodyPr>
          <a:lstStyle/>
          <a:p>
            <a:r>
              <a:rPr lang="en-US" dirty="0" smtClean="0"/>
              <a:t>The relationship between Categorical </a:t>
            </a:r>
            <a:r>
              <a:rPr lang="en-US" dirty="0" err="1" smtClean="0"/>
              <a:t>Dx</a:t>
            </a:r>
            <a:r>
              <a:rPr lang="en-US" dirty="0" smtClean="0"/>
              <a:t>, comorbidity and increased reliability</a:t>
            </a:r>
            <a:endParaRPr lang="en-US" dirty="0"/>
          </a:p>
        </p:txBody>
      </p:sp>
      <p:sp>
        <p:nvSpPr>
          <p:cNvPr id="3" name="Content Placeholder 2"/>
          <p:cNvSpPr>
            <a:spLocks noGrp="1"/>
          </p:cNvSpPr>
          <p:nvPr>
            <p:ph idx="1"/>
          </p:nvPr>
        </p:nvSpPr>
        <p:spPr>
          <a:xfrm>
            <a:off x="42406" y="1242218"/>
            <a:ext cx="9220200" cy="4830763"/>
          </a:xfrm>
        </p:spPr>
        <p:txBody>
          <a:bodyPr/>
          <a:lstStyle/>
          <a:p>
            <a:r>
              <a:rPr lang="en-US" sz="2800" dirty="0" smtClean="0"/>
              <a:t>1. no major </a:t>
            </a:r>
            <a:r>
              <a:rPr lang="en-US" sz="2800" dirty="0"/>
              <a:t>depression; 2. </a:t>
            </a:r>
            <a:r>
              <a:rPr lang="en-US" sz="2800" dirty="0" smtClean="0"/>
              <a:t>major depression</a:t>
            </a:r>
          </a:p>
          <a:p>
            <a:r>
              <a:rPr lang="en-US" sz="2800" dirty="0" smtClean="0"/>
              <a:t>1. No generalized anxiety 2. generalized anxiety</a:t>
            </a:r>
          </a:p>
        </p:txBody>
      </p:sp>
      <p:cxnSp>
        <p:nvCxnSpPr>
          <p:cNvPr id="5" name="Straight Connector 4"/>
          <p:cNvCxnSpPr/>
          <p:nvPr/>
        </p:nvCxnSpPr>
        <p:spPr>
          <a:xfrm>
            <a:off x="2895600" y="2876550"/>
            <a:ext cx="5715000" cy="190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10377" y="2373868"/>
            <a:ext cx="1233223" cy="369332"/>
          </a:xfrm>
          <a:prstGeom prst="rect">
            <a:avLst/>
          </a:prstGeom>
          <a:noFill/>
        </p:spPr>
        <p:txBody>
          <a:bodyPr wrap="none" rtlCol="0">
            <a:spAutoFit/>
          </a:bodyPr>
          <a:lstStyle/>
          <a:p>
            <a:r>
              <a:rPr lang="en-US" dirty="0" smtClean="0"/>
              <a:t>Depression</a:t>
            </a:r>
            <a:endParaRPr lang="en-US" dirty="0"/>
          </a:p>
        </p:txBody>
      </p:sp>
      <p:sp>
        <p:nvSpPr>
          <p:cNvPr id="9" name="TextBox 8"/>
          <p:cNvSpPr txBox="1"/>
          <p:nvPr/>
        </p:nvSpPr>
        <p:spPr>
          <a:xfrm>
            <a:off x="2819400" y="2602468"/>
            <a:ext cx="5867400" cy="369332"/>
          </a:xfrm>
          <a:prstGeom prst="rect">
            <a:avLst/>
          </a:prstGeom>
          <a:noFill/>
        </p:spPr>
        <p:txBody>
          <a:bodyPr wrap="square" rtlCol="0">
            <a:spAutoFit/>
          </a:bodyPr>
          <a:lstStyle/>
          <a:p>
            <a:r>
              <a:rPr lang="en-US" dirty="0" smtClean="0"/>
              <a:t>1            2           3	     4</a:t>
            </a:r>
            <a:r>
              <a:rPr lang="en-US" dirty="0"/>
              <a:t> </a:t>
            </a:r>
            <a:r>
              <a:rPr lang="en-US" dirty="0" smtClean="0"/>
              <a:t>         5</a:t>
            </a:r>
            <a:r>
              <a:rPr lang="en-US" dirty="0"/>
              <a:t> </a:t>
            </a:r>
            <a:r>
              <a:rPr lang="en-US" dirty="0" smtClean="0"/>
              <a:t>           6           7	       8</a:t>
            </a:r>
            <a:endParaRPr lang="en-US" dirty="0"/>
          </a:p>
        </p:txBody>
      </p:sp>
      <p:sp>
        <p:nvSpPr>
          <p:cNvPr id="10" name="TextBox 9"/>
          <p:cNvSpPr txBox="1"/>
          <p:nvPr/>
        </p:nvSpPr>
        <p:spPr>
          <a:xfrm>
            <a:off x="2667000" y="2819400"/>
            <a:ext cx="6096000" cy="369332"/>
          </a:xfrm>
          <a:prstGeom prst="rect">
            <a:avLst/>
          </a:prstGeom>
          <a:noFill/>
        </p:spPr>
        <p:txBody>
          <a:bodyPr wrap="square" rtlCol="0">
            <a:spAutoFit/>
          </a:bodyPr>
          <a:lstStyle/>
          <a:p>
            <a:r>
              <a:rPr lang="en-US" dirty="0" smtClean="0"/>
              <a:t>None  minimal   mild minor moderate major  severe   maximal </a:t>
            </a:r>
            <a:endParaRPr lang="en-US" dirty="0"/>
          </a:p>
        </p:txBody>
      </p:sp>
      <p:sp>
        <p:nvSpPr>
          <p:cNvPr id="12" name="TextBox 11"/>
          <p:cNvSpPr txBox="1"/>
          <p:nvPr/>
        </p:nvSpPr>
        <p:spPr>
          <a:xfrm>
            <a:off x="2692400" y="3962400"/>
            <a:ext cx="6096000" cy="369332"/>
          </a:xfrm>
          <a:prstGeom prst="rect">
            <a:avLst/>
          </a:prstGeom>
          <a:noFill/>
        </p:spPr>
        <p:txBody>
          <a:bodyPr wrap="square" rtlCol="0">
            <a:spAutoFit/>
          </a:bodyPr>
          <a:lstStyle/>
          <a:p>
            <a:r>
              <a:rPr lang="en-US" dirty="0" smtClean="0"/>
              <a:t>None  minimal   mild minor moderate major  severe   maximal </a:t>
            </a:r>
            <a:endParaRPr lang="en-US" dirty="0"/>
          </a:p>
        </p:txBody>
      </p:sp>
      <p:sp>
        <p:nvSpPr>
          <p:cNvPr id="13" name="TextBox 12"/>
          <p:cNvSpPr txBox="1"/>
          <p:nvPr/>
        </p:nvSpPr>
        <p:spPr>
          <a:xfrm>
            <a:off x="2819400" y="3581400"/>
            <a:ext cx="5867400" cy="369332"/>
          </a:xfrm>
          <a:prstGeom prst="rect">
            <a:avLst/>
          </a:prstGeom>
          <a:noFill/>
        </p:spPr>
        <p:txBody>
          <a:bodyPr wrap="square" rtlCol="0">
            <a:spAutoFit/>
          </a:bodyPr>
          <a:lstStyle/>
          <a:p>
            <a:r>
              <a:rPr lang="en-US" dirty="0" smtClean="0"/>
              <a:t>1            2           3	     4</a:t>
            </a:r>
            <a:r>
              <a:rPr lang="en-US" dirty="0"/>
              <a:t> </a:t>
            </a:r>
            <a:r>
              <a:rPr lang="en-US" dirty="0" smtClean="0"/>
              <a:t>         5</a:t>
            </a:r>
            <a:r>
              <a:rPr lang="en-US" dirty="0"/>
              <a:t> </a:t>
            </a:r>
            <a:r>
              <a:rPr lang="en-US" dirty="0" smtClean="0"/>
              <a:t>           6           7	       8</a:t>
            </a:r>
            <a:endParaRPr lang="en-US" dirty="0"/>
          </a:p>
        </p:txBody>
      </p:sp>
      <p:cxnSp>
        <p:nvCxnSpPr>
          <p:cNvPr id="14" name="Straight Connector 13"/>
          <p:cNvCxnSpPr/>
          <p:nvPr/>
        </p:nvCxnSpPr>
        <p:spPr>
          <a:xfrm>
            <a:off x="2819400" y="3962400"/>
            <a:ext cx="5715000" cy="190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64325" y="3352800"/>
            <a:ext cx="1652953" cy="369332"/>
          </a:xfrm>
          <a:prstGeom prst="rect">
            <a:avLst/>
          </a:prstGeom>
          <a:noFill/>
        </p:spPr>
        <p:txBody>
          <a:bodyPr wrap="none" rtlCol="0">
            <a:spAutoFit/>
          </a:bodyPr>
          <a:lstStyle/>
          <a:p>
            <a:r>
              <a:rPr lang="en-US" dirty="0" smtClean="0"/>
              <a:t>General anxiety</a:t>
            </a:r>
            <a:endParaRPr lang="en-US" dirty="0"/>
          </a:p>
        </p:txBody>
      </p:sp>
      <p:sp>
        <p:nvSpPr>
          <p:cNvPr id="4" name="Oval 3"/>
          <p:cNvSpPr/>
          <p:nvPr/>
        </p:nvSpPr>
        <p:spPr>
          <a:xfrm>
            <a:off x="0" y="1143000"/>
            <a:ext cx="8458200" cy="12308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0765" y="2133600"/>
            <a:ext cx="676490" cy="2773680"/>
          </a:xfrm>
          <a:custGeom>
            <a:avLst/>
            <a:gdLst>
              <a:gd name="connsiteX0" fmla="*/ 1656930 w 1656930"/>
              <a:gd name="connsiteY0" fmla="*/ 3108960 h 3322853"/>
              <a:gd name="connsiteX1" fmla="*/ 590130 w 1656930"/>
              <a:gd name="connsiteY1" fmla="*/ 3159760 h 3322853"/>
              <a:gd name="connsiteX2" fmla="*/ 850 w 1656930"/>
              <a:gd name="connsiteY2" fmla="*/ 1300480 h 3322853"/>
              <a:gd name="connsiteX3" fmla="*/ 478370 w 1656930"/>
              <a:gd name="connsiteY3" fmla="*/ 375920 h 3322853"/>
              <a:gd name="connsiteX4" fmla="*/ 1230210 w 1656930"/>
              <a:gd name="connsiteY4" fmla="*/ 0 h 3322853"/>
              <a:gd name="connsiteX5" fmla="*/ 1230210 w 1656930"/>
              <a:gd name="connsiteY5" fmla="*/ 0 h 332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6930" h="3322853">
                <a:moveTo>
                  <a:pt x="1656930" y="3108960"/>
                </a:moveTo>
                <a:cubicBezTo>
                  <a:pt x="1261536" y="3285066"/>
                  <a:pt x="866143" y="3461173"/>
                  <a:pt x="590130" y="3159760"/>
                </a:cubicBezTo>
                <a:cubicBezTo>
                  <a:pt x="314117" y="2858347"/>
                  <a:pt x="19477" y="1764453"/>
                  <a:pt x="850" y="1300480"/>
                </a:cubicBezTo>
                <a:cubicBezTo>
                  <a:pt x="-17777" y="836507"/>
                  <a:pt x="273477" y="592667"/>
                  <a:pt x="478370" y="375920"/>
                </a:cubicBezTo>
                <a:cubicBezTo>
                  <a:pt x="683263" y="159173"/>
                  <a:pt x="1230210" y="0"/>
                  <a:pt x="1230210" y="0"/>
                </a:cubicBezTo>
                <a:lnTo>
                  <a:pt x="1230210" y="0"/>
                </a:lnTo>
              </a:path>
            </a:pathLst>
          </a:custGeom>
          <a:noFill/>
          <a:ln>
            <a:solidFill>
              <a:srgbClr val="FF000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69322" y="4419600"/>
            <a:ext cx="5883878" cy="2215991"/>
          </a:xfrm>
          <a:prstGeom prst="rect">
            <a:avLst/>
          </a:prstGeom>
          <a:noFill/>
          <a:ln w="19050">
            <a:solidFill>
              <a:srgbClr val="FF0000"/>
            </a:solidFill>
          </a:ln>
        </p:spPr>
        <p:txBody>
          <a:bodyPr wrap="square" rtlCol="0">
            <a:spAutoFit/>
          </a:bodyPr>
          <a:lstStyle/>
          <a:p>
            <a:r>
              <a:rPr lang="en-US" sz="1600" b="1" dirty="0">
                <a:solidFill>
                  <a:srgbClr val="FF0000"/>
                </a:solidFill>
              </a:rPr>
              <a:t>Categorical measurement increases potential for inter-rater reliability. 50% chance of inter-rater reliability</a:t>
            </a:r>
          </a:p>
          <a:p>
            <a:endParaRPr lang="en-US" sz="1600" b="1" dirty="0" smtClean="0">
              <a:solidFill>
                <a:srgbClr val="FF0000"/>
              </a:solidFill>
            </a:endParaRPr>
          </a:p>
          <a:p>
            <a:r>
              <a:rPr lang="en-US" sz="1600" b="1" dirty="0" smtClean="0">
                <a:solidFill>
                  <a:srgbClr val="FF0000"/>
                </a:solidFill>
              </a:rPr>
              <a:t>Fewer choices = easier=  less information = more possibility of making mistake =  inflated comorbidity</a:t>
            </a:r>
          </a:p>
          <a:p>
            <a:endParaRPr lang="en-US" sz="1600" b="1" dirty="0" smtClean="0">
              <a:solidFill>
                <a:srgbClr val="FF0000"/>
              </a:solidFill>
            </a:endParaRPr>
          </a:p>
          <a:p>
            <a:r>
              <a:rPr lang="en-US" sz="1400" b="1" dirty="0" smtClean="0">
                <a:solidFill>
                  <a:srgbClr val="FF0000"/>
                </a:solidFill>
              </a:rPr>
              <a:t>Categorical </a:t>
            </a:r>
            <a:r>
              <a:rPr lang="en-US" sz="1400" b="1" dirty="0">
                <a:solidFill>
                  <a:srgbClr val="FF0000"/>
                </a:solidFill>
              </a:rPr>
              <a:t>measures = No clinical variance &amp; no diagnostic threshold</a:t>
            </a:r>
          </a:p>
          <a:p>
            <a:r>
              <a:rPr lang="en-US" sz="1400" b="1" dirty="0">
                <a:solidFill>
                  <a:srgbClr val="FF0000"/>
                </a:solidFill>
              </a:rPr>
              <a:t>Decreasing variance increases potential for inter rater reliability and increases potential for </a:t>
            </a:r>
            <a:r>
              <a:rPr lang="en-US" sz="1400" b="1" dirty="0" smtClean="0">
                <a:solidFill>
                  <a:srgbClr val="FF0000"/>
                </a:solidFill>
              </a:rPr>
              <a:t> specious comorbidity</a:t>
            </a:r>
          </a:p>
        </p:txBody>
      </p:sp>
      <p:sp>
        <p:nvSpPr>
          <p:cNvPr id="6" name="TextBox 5"/>
          <p:cNvSpPr txBox="1"/>
          <p:nvPr/>
        </p:nvSpPr>
        <p:spPr>
          <a:xfrm>
            <a:off x="6705600" y="4419600"/>
            <a:ext cx="2438400" cy="2862322"/>
          </a:xfrm>
          <a:prstGeom prst="rect">
            <a:avLst/>
          </a:prstGeom>
          <a:noFill/>
          <a:ln w="28575">
            <a:solidFill>
              <a:srgbClr val="0E05C5"/>
            </a:solidFill>
          </a:ln>
        </p:spPr>
        <p:txBody>
          <a:bodyPr wrap="square" rtlCol="0">
            <a:spAutoFit/>
          </a:bodyPr>
          <a:lstStyle/>
          <a:p>
            <a:r>
              <a:rPr lang="en-US" dirty="0" smtClean="0">
                <a:solidFill>
                  <a:srgbClr val="0E05C5"/>
                </a:solidFill>
              </a:rPr>
              <a:t>Dimensional </a:t>
            </a:r>
            <a:r>
              <a:rPr lang="en-US" dirty="0">
                <a:solidFill>
                  <a:srgbClr val="0E05C5"/>
                </a:solidFill>
              </a:rPr>
              <a:t>measure </a:t>
            </a:r>
            <a:r>
              <a:rPr lang="en-US" dirty="0" smtClean="0">
                <a:solidFill>
                  <a:srgbClr val="0E05C5"/>
                </a:solidFill>
              </a:rPr>
              <a:t> inter-rater reliability lower  = 12%</a:t>
            </a:r>
          </a:p>
          <a:p>
            <a:endParaRPr lang="en-US" dirty="0" smtClean="0">
              <a:solidFill>
                <a:srgbClr val="0E05C5"/>
              </a:solidFill>
            </a:endParaRPr>
          </a:p>
          <a:p>
            <a:r>
              <a:rPr lang="en-US" dirty="0" smtClean="0">
                <a:solidFill>
                  <a:srgbClr val="0E05C5"/>
                </a:solidFill>
              </a:rPr>
              <a:t>More choices = harder= more info</a:t>
            </a:r>
            <a:endParaRPr lang="en-US" dirty="0">
              <a:solidFill>
                <a:srgbClr val="0E05C5"/>
              </a:solidFill>
            </a:endParaRPr>
          </a:p>
          <a:p>
            <a:r>
              <a:rPr lang="en-US" dirty="0" smtClean="0">
                <a:solidFill>
                  <a:srgbClr val="0E05C5"/>
                </a:solidFill>
              </a:rPr>
              <a:t>Subtle distinctions ; less</a:t>
            </a:r>
          </a:p>
          <a:p>
            <a:r>
              <a:rPr lang="en-US" dirty="0" smtClean="0">
                <a:solidFill>
                  <a:srgbClr val="0E05C5"/>
                </a:solidFill>
              </a:rPr>
              <a:t>Potential for specious</a:t>
            </a:r>
          </a:p>
          <a:p>
            <a:r>
              <a:rPr lang="en-US" dirty="0" smtClean="0">
                <a:solidFill>
                  <a:srgbClr val="0E05C5"/>
                </a:solidFill>
              </a:rPr>
              <a:t>comorbidity</a:t>
            </a:r>
            <a:endParaRPr lang="en-US" dirty="0">
              <a:solidFill>
                <a:srgbClr val="0E05C5"/>
              </a:solidFill>
            </a:endParaRPr>
          </a:p>
          <a:p>
            <a:endParaRPr lang="en-US" dirty="0">
              <a:solidFill>
                <a:srgbClr val="0E05C5"/>
              </a:solidFill>
            </a:endParaRPr>
          </a:p>
        </p:txBody>
      </p:sp>
    </p:spTree>
    <p:extLst>
      <p:ext uri="{BB962C8B-B14F-4D97-AF65-F5344CB8AC3E}">
        <p14:creationId xmlns:p14="http://schemas.microsoft.com/office/powerpoint/2010/main" val="3635088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DSM III &amp; IV turned assessment into yes/no decision trees</a:t>
            </a:r>
          </a:p>
          <a:p>
            <a:r>
              <a:rPr lang="en-US" dirty="0" smtClean="0"/>
              <a:t>Inflated comorbidity</a:t>
            </a:r>
          </a:p>
          <a:p>
            <a:r>
              <a:rPr lang="en-US" dirty="0" smtClean="0"/>
              <a:t>Inflated inter-rater reliability (but did not increase it)</a:t>
            </a:r>
          </a:p>
          <a:p>
            <a:r>
              <a:rPr lang="en-US" dirty="0" smtClean="0"/>
              <a:t>Never established true biological markers</a:t>
            </a:r>
          </a:p>
          <a:p>
            <a:r>
              <a:rPr lang="en-US" dirty="0" smtClean="0"/>
              <a:t>Reduced the rigorousness of good assessment in the name of </a:t>
            </a:r>
            <a:r>
              <a:rPr lang="en-US" dirty="0" smtClean="0">
                <a:solidFill>
                  <a:srgbClr val="FF0000"/>
                </a:solidFill>
              </a:rPr>
              <a:t>clinical utility</a:t>
            </a:r>
            <a:endParaRPr lang="en-US" dirty="0">
              <a:solidFill>
                <a:srgbClr val="FF0000"/>
              </a:solidFill>
            </a:endParaRPr>
          </a:p>
        </p:txBody>
      </p:sp>
    </p:spTree>
    <p:extLst>
      <p:ext uri="{BB962C8B-B14F-4D97-AF65-F5344CB8AC3E}">
        <p14:creationId xmlns:p14="http://schemas.microsoft.com/office/powerpoint/2010/main" val="2958675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DSM 5</a:t>
            </a:r>
            <a:endParaRPr lang="en-US" dirty="0"/>
          </a:p>
        </p:txBody>
      </p:sp>
      <p:sp>
        <p:nvSpPr>
          <p:cNvPr id="3" name="Content Placeholder 2"/>
          <p:cNvSpPr>
            <a:spLocks noGrp="1"/>
          </p:cNvSpPr>
          <p:nvPr>
            <p:ph idx="1"/>
          </p:nvPr>
        </p:nvSpPr>
        <p:spPr>
          <a:xfrm>
            <a:off x="457200" y="533400"/>
            <a:ext cx="8229600" cy="4525963"/>
          </a:xfrm>
        </p:spPr>
        <p:txBody>
          <a:bodyPr>
            <a:noAutofit/>
          </a:bodyPr>
          <a:lstStyle/>
          <a:p>
            <a:pPr marL="514350" indent="-514350">
              <a:buFont typeface="+mj-lt"/>
              <a:buAutoNum type="arabicPeriod"/>
            </a:pPr>
            <a:r>
              <a:rPr lang="en-US" dirty="0" smtClean="0"/>
              <a:t>Emphasizes dimensional measurement</a:t>
            </a:r>
          </a:p>
          <a:p>
            <a:pPr marL="514350" indent="-514350">
              <a:buFont typeface="+mj-lt"/>
              <a:buAutoNum type="arabicPeriod"/>
            </a:pPr>
            <a:r>
              <a:rPr lang="en-US" dirty="0"/>
              <a:t>Provides World Health Organization measure of overall well-being</a:t>
            </a:r>
          </a:p>
          <a:p>
            <a:pPr marL="514350" indent="-514350">
              <a:buFont typeface="+mj-lt"/>
              <a:buAutoNum type="arabicPeriod"/>
            </a:pPr>
            <a:r>
              <a:rPr lang="en-US" dirty="0" smtClean="0"/>
              <a:t>Does away with Axes</a:t>
            </a:r>
          </a:p>
          <a:p>
            <a:pPr marL="514350" indent="-514350">
              <a:buFont typeface="+mj-lt"/>
              <a:buAutoNum type="arabicPeriod"/>
            </a:pPr>
            <a:r>
              <a:rPr lang="en-US" dirty="0"/>
              <a:t>Focuses more on </a:t>
            </a:r>
            <a:r>
              <a:rPr lang="en-US" dirty="0" smtClean="0"/>
              <a:t>culture</a:t>
            </a:r>
          </a:p>
          <a:p>
            <a:pPr marL="514350" indent="-514350">
              <a:buFont typeface="+mj-lt"/>
              <a:buAutoNum type="arabicPeriod"/>
            </a:pPr>
            <a:r>
              <a:rPr lang="en-US" dirty="0" smtClean="0"/>
              <a:t>Attempts to “Re-organize” diagnostic categories according to what we now  (think we)know</a:t>
            </a:r>
          </a:p>
          <a:p>
            <a:pPr marL="514350" indent="-514350">
              <a:buFont typeface="+mj-lt"/>
              <a:buAutoNum type="arabicPeriod"/>
            </a:pPr>
            <a:r>
              <a:rPr lang="en-US" dirty="0" smtClean="0"/>
              <a:t>Attempts to “re-group” individual diagnoses according to what we now </a:t>
            </a:r>
            <a:r>
              <a:rPr lang="en-US" dirty="0"/>
              <a:t>(think we</a:t>
            </a:r>
            <a:r>
              <a:rPr lang="en-US" dirty="0" smtClean="0"/>
              <a:t>) know</a:t>
            </a:r>
          </a:p>
          <a:p>
            <a:pPr marL="514350" indent="-514350">
              <a:buFont typeface="+mj-lt"/>
              <a:buAutoNum type="arabicPeriod"/>
            </a:pPr>
            <a:r>
              <a:rPr lang="en-US" dirty="0"/>
              <a:t>Includes crosswalks with ICD-9 and ICD 10</a:t>
            </a:r>
          </a:p>
        </p:txBody>
      </p:sp>
      <p:sp>
        <p:nvSpPr>
          <p:cNvPr id="4" name="TextBox 3"/>
          <p:cNvSpPr txBox="1"/>
          <p:nvPr/>
        </p:nvSpPr>
        <p:spPr>
          <a:xfrm>
            <a:off x="676656" y="6488668"/>
            <a:ext cx="7239000" cy="369332"/>
          </a:xfrm>
          <a:prstGeom prst="rect">
            <a:avLst/>
          </a:prstGeom>
          <a:noFill/>
        </p:spPr>
        <p:txBody>
          <a:bodyPr wrap="square" rtlCol="0">
            <a:spAutoFit/>
          </a:bodyPr>
          <a:lstStyle/>
          <a:p>
            <a:r>
              <a:rPr lang="en-US" dirty="0" smtClean="0"/>
              <a:t>http</a:t>
            </a:r>
            <a:r>
              <a:rPr lang="en-US" dirty="0"/>
              <a:t>://www.dsm5.org/Pages/Default.aspx</a:t>
            </a:r>
          </a:p>
        </p:txBody>
      </p:sp>
    </p:spTree>
    <p:extLst>
      <p:ext uri="{BB962C8B-B14F-4D97-AF65-F5344CB8AC3E}">
        <p14:creationId xmlns:p14="http://schemas.microsoft.com/office/powerpoint/2010/main" val="1026586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1. </a:t>
            </a:r>
            <a:r>
              <a:rPr lang="en-US" dirty="0"/>
              <a:t>Dimensional measures</a:t>
            </a:r>
            <a:br>
              <a:rPr lang="en-US" dirty="0"/>
            </a:br>
            <a:r>
              <a:rPr lang="en-US" sz="1800" dirty="0"/>
              <a:t>http://www.psychiatry.org/practice/dsm/dsm5/online-assessment-measures#Level1</a:t>
            </a:r>
          </a:p>
        </p:txBody>
      </p:sp>
      <p:sp>
        <p:nvSpPr>
          <p:cNvPr id="3" name="Content Placeholder 2"/>
          <p:cNvSpPr>
            <a:spLocks noGrp="1"/>
          </p:cNvSpPr>
          <p:nvPr>
            <p:ph idx="1"/>
          </p:nvPr>
        </p:nvSpPr>
        <p:spPr>
          <a:xfrm>
            <a:off x="304800" y="1066800"/>
            <a:ext cx="8610600" cy="5486400"/>
          </a:xfrm>
        </p:spPr>
        <p:txBody>
          <a:bodyPr>
            <a:normAutofit lnSpcReduction="10000"/>
          </a:bodyPr>
          <a:lstStyle/>
          <a:p>
            <a:r>
              <a:rPr lang="en-US" dirty="0"/>
              <a:t>Allows clinician opportunity to </a:t>
            </a:r>
            <a:r>
              <a:rPr lang="en-US" dirty="0" smtClean="0"/>
              <a:t>“fine tune” diagnosis</a:t>
            </a:r>
          </a:p>
          <a:p>
            <a:r>
              <a:rPr lang="en-US" dirty="0"/>
              <a:t>Captures diagnostic complexity</a:t>
            </a:r>
            <a:endParaRPr lang="en-US" dirty="0" smtClean="0"/>
          </a:p>
          <a:p>
            <a:r>
              <a:rPr lang="en-US" dirty="0"/>
              <a:t>Should reduce inflated comorbidity. By allowing inclusion of crosscutting symptoms (such as anxiety) within other </a:t>
            </a:r>
            <a:r>
              <a:rPr lang="en-US" dirty="0" smtClean="0"/>
              <a:t>diagnoses</a:t>
            </a:r>
          </a:p>
          <a:p>
            <a:r>
              <a:rPr lang="en-US" dirty="0"/>
              <a:t>Focuses assessment on crosscutting </a:t>
            </a:r>
            <a:r>
              <a:rPr lang="en-US" dirty="0" smtClean="0"/>
              <a:t>symptoms</a:t>
            </a:r>
          </a:p>
          <a:p>
            <a:r>
              <a:rPr lang="en-US" dirty="0"/>
              <a:t>Creates "severity </a:t>
            </a:r>
            <a:r>
              <a:rPr lang="en-US" dirty="0" err="1" smtClean="0"/>
              <a:t>specifier</a:t>
            </a:r>
            <a:r>
              <a:rPr lang="en-US" dirty="0" smtClean="0"/>
              <a:t>" </a:t>
            </a:r>
            <a:r>
              <a:rPr lang="en-US" dirty="0"/>
              <a:t>for many </a:t>
            </a:r>
            <a:r>
              <a:rPr lang="en-US" dirty="0" smtClean="0"/>
              <a:t>diagnoses</a:t>
            </a:r>
          </a:p>
          <a:p>
            <a:r>
              <a:rPr lang="en-US" dirty="0"/>
              <a:t>Dimensions make diagnosis congruent with up-to-date neurocognitive research indicating symptoms are on a continuum</a:t>
            </a:r>
          </a:p>
        </p:txBody>
      </p:sp>
    </p:spTree>
    <p:extLst>
      <p:ext uri="{BB962C8B-B14F-4D97-AF65-F5344CB8AC3E}">
        <p14:creationId xmlns:p14="http://schemas.microsoft.com/office/powerpoint/2010/main" val="2116155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381000"/>
            <a:ext cx="8534400" cy="6172200"/>
          </a:xfrm>
        </p:spPr>
        <p:txBody>
          <a:bodyPr>
            <a:normAutofit fontScale="92500" lnSpcReduction="20000"/>
          </a:bodyPr>
          <a:lstStyle/>
          <a:p>
            <a:r>
              <a:rPr lang="en-US" sz="6000" dirty="0"/>
              <a:t>DSM 5 </a:t>
            </a:r>
            <a:r>
              <a:rPr lang="en-US" sz="6000" dirty="0" smtClean="0"/>
              <a:t>adds </a:t>
            </a:r>
            <a:r>
              <a:rPr lang="en-US" sz="6000" dirty="0"/>
              <a:t>dimensional measures WITHOUT abandoning categorical </a:t>
            </a:r>
            <a:r>
              <a:rPr lang="en-US" sz="6000" dirty="0" smtClean="0"/>
              <a:t>measures</a:t>
            </a:r>
          </a:p>
          <a:p>
            <a:endParaRPr lang="en-US" sz="6000" dirty="0" smtClean="0"/>
          </a:p>
          <a:p>
            <a:r>
              <a:rPr lang="en-US" sz="6000" dirty="0"/>
              <a:t>Criteria are basically the same as they were in the DSM-IV</a:t>
            </a:r>
          </a:p>
        </p:txBody>
      </p:sp>
    </p:spTree>
    <p:extLst>
      <p:ext uri="{BB962C8B-B14F-4D97-AF65-F5344CB8AC3E}">
        <p14:creationId xmlns:p14="http://schemas.microsoft.com/office/powerpoint/2010/main" val="4211220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81" y="6178"/>
            <a:ext cx="9372600" cy="1143000"/>
          </a:xfrm>
        </p:spPr>
        <p:txBody>
          <a:bodyPr>
            <a:normAutofit fontScale="90000"/>
          </a:bodyPr>
          <a:lstStyle/>
          <a:p>
            <a:r>
              <a:rPr lang="en-US" dirty="0"/>
              <a:t>Crosscutting </a:t>
            </a:r>
            <a:r>
              <a:rPr lang="en-US" dirty="0" smtClean="0"/>
              <a:t>symptoms</a:t>
            </a:r>
            <a:br>
              <a:rPr lang="en-US" dirty="0" smtClean="0"/>
            </a:br>
            <a:r>
              <a:rPr lang="en-US" dirty="0" smtClean="0"/>
              <a:t>(symptoms that can occur across many DXs)</a:t>
            </a:r>
            <a:endParaRPr lang="en-US" dirty="0"/>
          </a:p>
        </p:txBody>
      </p:sp>
      <p:sp>
        <p:nvSpPr>
          <p:cNvPr id="3" name="Content Placeholder 2"/>
          <p:cNvSpPr>
            <a:spLocks noGrp="1"/>
          </p:cNvSpPr>
          <p:nvPr>
            <p:ph idx="1"/>
          </p:nvPr>
        </p:nvSpPr>
        <p:spPr>
          <a:xfrm>
            <a:off x="457200" y="1371600"/>
            <a:ext cx="8229600" cy="4525963"/>
          </a:xfrm>
        </p:spPr>
        <p:txBody>
          <a:bodyPr>
            <a:normAutofit fontScale="77500" lnSpcReduction="20000"/>
          </a:bodyPr>
          <a:lstStyle/>
          <a:p>
            <a:r>
              <a:rPr lang="en-US" dirty="0"/>
              <a:t>Captures </a:t>
            </a:r>
            <a:r>
              <a:rPr lang="en-US" b="1" dirty="0">
                <a:solidFill>
                  <a:srgbClr val="FF0000"/>
                </a:solidFill>
              </a:rPr>
              <a:t>symptom comorbidity </a:t>
            </a:r>
            <a:r>
              <a:rPr lang="en-US" dirty="0"/>
              <a:t>without diagnostic comorbidity</a:t>
            </a:r>
          </a:p>
          <a:p>
            <a:endParaRPr lang="en-US" dirty="0" smtClean="0"/>
          </a:p>
          <a:p>
            <a:r>
              <a:rPr lang="en-US" dirty="0" smtClean="0"/>
              <a:t>Cross-cutting </a:t>
            </a:r>
            <a:r>
              <a:rPr lang="en-US" dirty="0"/>
              <a:t>symptom measures may aid in a comprehensive mental status assessment by drawing attention to symptoms that are important across diagnoses. They are intended to help identify additional areas of inquiry that may guide treatment and prognosis. The cross-cutting measures have two levels: Level 1 questions are a brief survey of 13 domains for adult patients and 12 domains for child and adolescent patients, and Level 2 questions provide a more in-depth assessment of certain domains</a:t>
            </a:r>
            <a:r>
              <a:rPr lang="en-US" dirty="0" smtClean="0"/>
              <a:t>.</a:t>
            </a:r>
          </a:p>
          <a:p>
            <a:pPr marL="0" indent="0">
              <a:buNone/>
            </a:pPr>
            <a:r>
              <a:rPr lang="en-US" sz="1900" dirty="0">
                <a:hlinkClick r:id="rId2"/>
              </a:rPr>
              <a:t>http://</a:t>
            </a:r>
            <a:r>
              <a:rPr lang="en-US" sz="1900" dirty="0" smtClean="0">
                <a:hlinkClick r:id="rId2"/>
              </a:rPr>
              <a:t>www.psychiatry.org/practice/dsm/dsm5/online-assessment-measures#Level1</a:t>
            </a:r>
            <a:endParaRPr lang="en-US" sz="1900" dirty="0" smtClean="0"/>
          </a:p>
          <a:p>
            <a:pPr marL="0" indent="0">
              <a:buNone/>
            </a:pPr>
            <a:endParaRPr lang="en-US" sz="1900" dirty="0"/>
          </a:p>
          <a:p>
            <a:pPr marL="0" indent="0">
              <a:buNone/>
            </a:pPr>
            <a:endParaRPr lang="en-US" sz="1900" dirty="0" smtClean="0"/>
          </a:p>
          <a:p>
            <a:pPr marL="0" indent="0">
              <a:buNone/>
            </a:pPr>
            <a:endParaRPr lang="en-US" sz="1900" dirty="0" smtClean="0"/>
          </a:p>
        </p:txBody>
      </p:sp>
    </p:spTree>
    <p:extLst>
      <p:ext uri="{BB962C8B-B14F-4D97-AF65-F5344CB8AC3E}">
        <p14:creationId xmlns:p14="http://schemas.microsoft.com/office/powerpoint/2010/main" val="1548935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66319785"/>
              </p:ext>
            </p:extLst>
          </p:nvPr>
        </p:nvGraphicFramePr>
        <p:xfrm>
          <a:off x="1095375" y="2420938"/>
          <a:ext cx="7667625" cy="4245613"/>
        </p:xfrm>
        <a:graphic>
          <a:graphicData uri="http://schemas.openxmlformats.org/drawingml/2006/table">
            <a:tbl>
              <a:tblPr/>
              <a:tblGrid>
                <a:gridCol w="487363"/>
                <a:gridCol w="1255712"/>
                <a:gridCol w="1135063"/>
                <a:gridCol w="4789487"/>
              </a:tblGrid>
              <a:tr h="447675">
                <a:tc>
                  <a:txBody>
                    <a:bodyPr/>
                    <a:lstStyle/>
                    <a:p>
                      <a:pPr marL="14288" marR="0" lvl="0" indent="0" algn="l" defTabSz="914400" rtl="0" eaLnBrk="1" fontAlgn="base" latinLnBrk="0" hangingPunct="1">
                        <a:lnSpc>
                          <a:spcPts val="12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Domain</a:t>
                      </a:r>
                      <a:endParaRPr kumimoji="0" 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90500" marR="0" lvl="0" indent="0" algn="l" defTabSz="914400" rtl="0" eaLnBrk="1" fontAlgn="base" latinLnBrk="0" hangingPunct="1">
                        <a:lnSpc>
                          <a:spcPts val="12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Domain Name</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Threshold to guide</a:t>
                      </a:r>
                      <a:endParaRPr kumimoji="0" lang="en-US" sz="1100" b="0" i="0" u="none" strike="noStrike" cap="none" normalizeH="0" baseline="0" smtClean="0">
                        <a:ln>
                          <a:noFill/>
                        </a:ln>
                        <a:solidFill>
                          <a:srgbClr val="000000"/>
                        </a:solidFill>
                        <a:effectLst/>
                        <a:latin typeface="Arial" charset="0"/>
                        <a:cs typeface="Arial" charset="0"/>
                      </a:endParaRPr>
                    </a:p>
                    <a:p>
                      <a:pPr marL="0" marR="0" lvl="0" indent="0" algn="ctr"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further inquiry</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31750" marR="0" lvl="0" indent="0" algn="l" defTabSz="914400" rtl="0" eaLnBrk="1" fontAlgn="base" latinLnBrk="0" hangingPunct="1">
                        <a:lnSpc>
                          <a:spcPts val="12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DSM-5 Level 2 Cross-Cutting Symptom Measure available online</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47675">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I.</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09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Depression</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90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Mild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LEVEL 2—Depression—Adult (PROMIS Emotional Distress—Depression—Short</a:t>
                      </a:r>
                      <a:endParaRPr kumimoji="0" lang="en-US" sz="1100" b="0" i="0" u="none" strike="noStrike" cap="none" normalizeH="0" baseline="0" smtClean="0">
                        <a:ln>
                          <a:noFill/>
                        </a:ln>
                        <a:solidFill>
                          <a:srgbClr val="000000"/>
                        </a:solidFill>
                        <a:effectLst/>
                        <a:latin typeface="Arial" charset="0"/>
                        <a:cs typeface="Arial" charset="0"/>
                      </a:endParaRPr>
                    </a:p>
                    <a:p>
                      <a:pPr marL="63500" marR="0" lvl="0" indent="0" algn="l" defTabSz="914400" rtl="0" eaLnBrk="1" fontAlgn="base" latinLnBrk="0" hangingPunct="1">
                        <a:lnSpc>
                          <a:spcPts val="1238"/>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Form)</a:t>
                      </a:r>
                      <a:r>
                        <a:rPr kumimoji="0" lang="en-US" sz="600" b="0" i="0" u="none" strike="noStrike" cap="none" normalizeH="0" baseline="0" smtClean="0">
                          <a:ln>
                            <a:noFill/>
                          </a:ln>
                          <a:solidFill>
                            <a:srgbClr val="000000"/>
                          </a:solidFill>
                          <a:effectLst/>
                          <a:latin typeface="Arial" charset="0"/>
                          <a:cs typeface="Arial" charset="0"/>
                        </a:rPr>
                        <a:t>1</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98450">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II.</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392113" marR="0" lvl="0" indent="0" algn="ctr"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Anger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90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Mild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LEVEL 2—Anger—Adult (PROMIS Emotional Distress—Anger—Short Form)</a:t>
                      </a:r>
                      <a:r>
                        <a:rPr kumimoji="0" lang="en-US" sz="600" b="0" i="0" u="none" strike="noStrike" cap="none" normalizeH="0" baseline="0" smtClean="0">
                          <a:ln>
                            <a:noFill/>
                          </a:ln>
                          <a:solidFill>
                            <a:srgbClr val="000000"/>
                          </a:solidFill>
                          <a:effectLst/>
                          <a:latin typeface="Arial" charset="0"/>
                          <a:cs typeface="Arial" charset="0"/>
                        </a:rPr>
                        <a:t>1</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57163">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III.</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384175" marR="0" lvl="0" indent="0" algn="ctr"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Mania</a:t>
                      </a:r>
                      <a:endParaRPr kumimoji="0" 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90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Mild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LEVEL 2—Mania—Adult (Altman Self-Rating Mania Scale)</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98450">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IV.</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37465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Anxiety</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90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Mild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LEVEL 2—Anxiety—Adult (PROMIS Emotional Distress—Anxiety—Short Form)</a:t>
                      </a:r>
                      <a:r>
                        <a:rPr kumimoji="0" lang="en-US" sz="600" b="0" i="0" u="none" strike="noStrike" cap="none" normalizeH="0" baseline="0" smtClean="0">
                          <a:ln>
                            <a:noFill/>
                          </a:ln>
                          <a:solidFill>
                            <a:srgbClr val="000000"/>
                          </a:solidFill>
                          <a:effectLst/>
                          <a:latin typeface="Arial" charset="0"/>
                          <a:cs typeface="Arial" charset="0"/>
                        </a:rPr>
                        <a:t>1</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47675">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V.</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762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Somatic Symptoms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2065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Mild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LEVEL 2—Somatic Symptom—Adult (Patient Health Questionnaire 15 Somatic</a:t>
                      </a:r>
                      <a:endParaRPr kumimoji="0" lang="en-US" sz="1100" b="0" i="0" u="none" strike="noStrike" cap="none" normalizeH="0" baseline="0" smtClean="0">
                        <a:ln>
                          <a:noFill/>
                        </a:ln>
                        <a:solidFill>
                          <a:srgbClr val="000000"/>
                        </a:solidFill>
                        <a:effectLst/>
                        <a:latin typeface="Arial" charset="0"/>
                        <a:cs typeface="Arial" charset="0"/>
                      </a:endParaRPr>
                    </a:p>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Symptom Severity [PHQ-15])</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57163">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cs typeface="Arial" charset="0"/>
                        </a:rPr>
                        <a:t>VI.</a:t>
                      </a:r>
                      <a:endParaRPr kumimoji="0" lang="en-US"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2875"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cs typeface="Arial" charset="0"/>
                        </a:rPr>
                        <a:t>Suicidal Ideation</a:t>
                      </a:r>
                      <a:endParaRPr kumimoji="0" lang="en-US"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936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cs typeface="Arial" charset="0"/>
                        </a:rPr>
                        <a:t>Slight or greater</a:t>
                      </a:r>
                      <a:endParaRPr kumimoji="0" lang="en-US"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cs typeface="Arial" charset="0"/>
                        </a:rPr>
                        <a:t>None</a:t>
                      </a:r>
                      <a:endParaRPr kumimoji="0" lang="en-US"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57163">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VII.</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32543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Psychosis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936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Slight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None</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98450">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VIII.</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7145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Sleep Problems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90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Mild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LEVEL 2—Sleep Disturbance - Adult (PROMIS—Sleep Disturbance—Short Form)</a:t>
                      </a:r>
                      <a:r>
                        <a:rPr kumimoji="0" lang="en-US" sz="600" b="0" i="0" u="none" strike="noStrike" cap="none" normalizeH="0" baseline="0" smtClean="0">
                          <a:ln>
                            <a:noFill/>
                          </a:ln>
                          <a:solidFill>
                            <a:srgbClr val="000000"/>
                          </a:solidFill>
                          <a:effectLst/>
                          <a:latin typeface="Arial" charset="0"/>
                          <a:cs typeface="Arial" charset="0"/>
                        </a:rPr>
                        <a:t>1</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57163">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IX.</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3476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Memory</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90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Mild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None</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95313">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X.</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30163" marR="0" lvl="0" indent="0" algn="ctr"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Repetitive Thoughts</a:t>
                      </a:r>
                      <a:endParaRPr kumimoji="0" lang="en-US" sz="1100" b="0" i="0" u="none" strike="noStrike" cap="none" normalizeH="0" baseline="0" smtClean="0">
                        <a:ln>
                          <a:noFill/>
                        </a:ln>
                        <a:solidFill>
                          <a:srgbClr val="000000"/>
                        </a:solidFill>
                        <a:effectLst/>
                        <a:latin typeface="Arial" charset="0"/>
                        <a:cs typeface="Arial" charset="0"/>
                      </a:endParaRPr>
                    </a:p>
                    <a:p>
                      <a:pPr marL="30163" marR="0" lvl="0" indent="0" algn="ctr"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and Behaviors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90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Mild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LEVEL 2—Repetitive Thoughts and Behaviors—Adult (adapted from the Florida</a:t>
                      </a:r>
                      <a:endParaRPr kumimoji="0" lang="en-US" sz="1100" b="0" i="0" u="none" strike="noStrike" cap="none" normalizeH="0" baseline="0" smtClean="0">
                        <a:ln>
                          <a:noFill/>
                        </a:ln>
                        <a:solidFill>
                          <a:srgbClr val="000000"/>
                        </a:solidFill>
                        <a:effectLst/>
                        <a:latin typeface="Arial" charset="0"/>
                        <a:cs typeface="Arial" charset="0"/>
                      </a:endParaRPr>
                    </a:p>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Obsessive-Compulsive Inventory [FOCI] Severity Scale [Part B])</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57163">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XI.</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57175"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Dissociation</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90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Mild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None</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09563">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XII.</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2575"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Personality</a:t>
                      </a:r>
                      <a:endParaRPr kumimoji="0" lang="en-US" sz="1100" b="0" i="0" u="none" strike="noStrike" cap="none" normalizeH="0" baseline="0" smtClean="0">
                        <a:ln>
                          <a:noFill/>
                        </a:ln>
                        <a:solidFill>
                          <a:srgbClr val="000000"/>
                        </a:solidFill>
                        <a:effectLst/>
                        <a:latin typeface="Arial" charset="0"/>
                        <a:cs typeface="Arial" charset="0"/>
                      </a:endParaRPr>
                    </a:p>
                    <a:p>
                      <a:pPr marL="282575"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Functioning</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90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Mild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None</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98450">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XIII.</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93675"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Substance Use</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936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Slight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LEVEL 2—Substance Abuse—Adult (adapted from the NIDA-modified ASSIST)</a:t>
                      </a:r>
                      <a:endParaRPr kumimoji="0" 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37967" name="Rectangle 1"/>
          <p:cNvSpPr>
            <a:spLocks noChangeArrowheads="1"/>
          </p:cNvSpPr>
          <p:nvPr/>
        </p:nvSpPr>
        <p:spPr bwMode="auto">
          <a:xfrm>
            <a:off x="1095375" y="2341563"/>
            <a:ext cx="9144000" cy="457200"/>
          </a:xfrm>
          <a:prstGeom prst="rect">
            <a:avLst/>
          </a:prstGeom>
          <a:noFill/>
          <a:ln w="9525">
            <a:noFill/>
            <a:miter lim="800000"/>
            <a:headEnd/>
            <a:tailEnd/>
          </a:ln>
          <a:effectLst/>
        </p:spPr>
        <p:txBody>
          <a:bodyPr wrap="none" anchor="ctr">
            <a:spAutoFit/>
          </a:bodyPr>
          <a:lstStyle/>
          <a:p>
            <a:endParaRPr lang="en-US"/>
          </a:p>
        </p:txBody>
      </p:sp>
      <p:sp>
        <p:nvSpPr>
          <p:cNvPr id="37968" name="TextBox 3"/>
          <p:cNvSpPr txBox="1">
            <a:spLocks noChangeArrowheads="1"/>
          </p:cNvSpPr>
          <p:nvPr/>
        </p:nvSpPr>
        <p:spPr bwMode="auto">
          <a:xfrm>
            <a:off x="685800" y="633413"/>
            <a:ext cx="7772400" cy="923925"/>
          </a:xfrm>
          <a:prstGeom prst="rect">
            <a:avLst/>
          </a:prstGeom>
          <a:noFill/>
          <a:ln w="9525">
            <a:noFill/>
            <a:miter lim="800000"/>
            <a:headEnd/>
            <a:tailEnd/>
          </a:ln>
        </p:spPr>
        <p:txBody>
          <a:bodyPr>
            <a:spAutoFit/>
          </a:bodyPr>
          <a:lstStyle/>
          <a:p>
            <a:r>
              <a:rPr lang="en-US" b="1"/>
              <a:t>Table 1: Adult DSM-5 Self-Rated Level 1 Cross-Cutting Symptom Measure: domains, thresholds for further inquiry, and associated Level 2 measures for adults ages 18 and over</a:t>
            </a:r>
            <a:endParaRPr lang="en-US"/>
          </a:p>
        </p:txBody>
      </p:sp>
    </p:spTree>
    <p:extLst>
      <p:ext uri="{BB962C8B-B14F-4D97-AF65-F5344CB8AC3E}">
        <p14:creationId xmlns:p14="http://schemas.microsoft.com/office/powerpoint/2010/main" val="1929990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0" y="381000"/>
          <a:ext cx="8610600" cy="6432558"/>
        </p:xfrm>
        <a:graphic>
          <a:graphicData uri="http://schemas.openxmlformats.org/drawingml/2006/table">
            <a:tbl>
              <a:tblPr/>
              <a:tblGrid>
                <a:gridCol w="3133725"/>
                <a:gridCol w="3135313"/>
                <a:gridCol w="428625"/>
                <a:gridCol w="430212"/>
                <a:gridCol w="428625"/>
                <a:gridCol w="430213"/>
                <a:gridCol w="300037"/>
                <a:gridCol w="323850"/>
              </a:tblGrid>
              <a:tr h="841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cs typeface="Arial" charset="0"/>
                        </a:rPr>
                        <a:t> </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ts val="550"/>
                        </a:lnSpc>
                        <a:spcBef>
                          <a:spcPts val="25"/>
                        </a:spcBef>
                        <a:spcAft>
                          <a:spcPct val="0"/>
                        </a:spcAft>
                        <a:buClrTx/>
                        <a:buSzTx/>
                        <a:buFontTx/>
                        <a:buNone/>
                        <a:tabLst/>
                      </a:pPr>
                      <a:r>
                        <a:rPr kumimoji="0" lang="en-US" sz="300" b="0" i="0" u="none" strike="noStrike" cap="none" normalizeH="0" baseline="0" smtClean="0">
                          <a:ln>
                            <a:noFill/>
                          </a:ln>
                          <a:solidFill>
                            <a:srgbClr val="000000"/>
                          </a:solidFill>
                          <a:effectLst/>
                          <a:latin typeface="Arial" charset="0"/>
                          <a:cs typeface="Arial" charset="0"/>
                        </a:rPr>
                        <a:t> </a:t>
                      </a:r>
                      <a:endParaRPr kumimoji="0" lang="en-US" sz="700" b="0" i="0" u="none" strike="noStrike" cap="none" normalizeH="0" baseline="0" smtClean="0">
                        <a:ln>
                          <a:noFill/>
                        </a:ln>
                        <a:solidFill>
                          <a:srgbClr val="000000"/>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During the past TWO (2) WEEKS, how much (or how often) have you been bothered by the following problems?</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7463" marR="0" lvl="0" indent="0" algn="ctr" defTabSz="914400" rtl="0" eaLnBrk="1" fontAlgn="base" latinLnBrk="0" hangingPunct="1">
                        <a:lnSpc>
                          <a:spcPts val="1088"/>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charset="0"/>
                          <a:cs typeface="Arial" charset="0"/>
                        </a:rPr>
                        <a:t>None</a:t>
                      </a:r>
                      <a:endParaRPr kumimoji="0" lang="en-US" sz="700" b="0" i="0" u="none" strike="noStrike" cap="none" normalizeH="0" baseline="0" smtClean="0">
                        <a:ln>
                          <a:noFill/>
                        </a:ln>
                        <a:solidFill>
                          <a:srgbClr val="000000"/>
                        </a:solidFill>
                        <a:effectLst/>
                        <a:latin typeface="Arial" charset="0"/>
                        <a:cs typeface="Arial" charset="0"/>
                      </a:endParaRPr>
                    </a:p>
                    <a:p>
                      <a:pPr marL="17463" marR="0" lvl="0" indent="0" algn="ctr" defTabSz="914400" rtl="0" eaLnBrk="1" fontAlgn="base" latinLnBrk="0" hangingPunct="1">
                        <a:lnSpc>
                          <a:spcPts val="1088"/>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charset="0"/>
                          <a:cs typeface="Arial" charset="0"/>
                        </a:rPr>
                        <a:t>Not at</a:t>
                      </a:r>
                      <a:endParaRPr kumimoji="0" lang="en-US" sz="700" b="0" i="0" u="none" strike="noStrike" cap="none" normalizeH="0" baseline="0" smtClean="0">
                        <a:ln>
                          <a:noFill/>
                        </a:ln>
                        <a:solidFill>
                          <a:srgbClr val="000000"/>
                        </a:solidFill>
                        <a:effectLst/>
                        <a:latin typeface="Arial" charset="0"/>
                        <a:cs typeface="Arial" charset="0"/>
                      </a:endParaRPr>
                    </a:p>
                    <a:p>
                      <a:pPr marL="17463" marR="0" lvl="0" indent="0" algn="ctr" defTabSz="914400" rtl="0" eaLnBrk="1" fontAlgn="base" latinLnBrk="0" hangingPunct="1">
                        <a:lnSpc>
                          <a:spcPct val="115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charset="0"/>
                          <a:cs typeface="Arial" charset="0"/>
                        </a:rPr>
                        <a:t>all</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27000" marR="0" lvl="0" indent="0" algn="ctr" defTabSz="914400" rtl="0" eaLnBrk="1" fontAlgn="base" latinLnBrk="0" hangingPunct="1">
                        <a:lnSpc>
                          <a:spcPts val="1088"/>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charset="0"/>
                          <a:cs typeface="Arial" charset="0"/>
                        </a:rPr>
                        <a:t>Slight</a:t>
                      </a:r>
                      <a:endParaRPr kumimoji="0" lang="en-US" sz="700" b="0" i="0" u="none" strike="noStrike" cap="none" normalizeH="0" baseline="0" smtClean="0">
                        <a:ln>
                          <a:noFill/>
                        </a:ln>
                        <a:solidFill>
                          <a:srgbClr val="000000"/>
                        </a:solidFill>
                        <a:effectLst/>
                        <a:latin typeface="Arial" charset="0"/>
                        <a:cs typeface="Arial" charset="0"/>
                      </a:endParaRPr>
                    </a:p>
                    <a:p>
                      <a:pPr marL="127000" marR="0" lvl="0" indent="0" algn="ctr" defTabSz="914400" rtl="0" eaLnBrk="1" fontAlgn="base" latinLnBrk="0" hangingPunct="1">
                        <a:lnSpc>
                          <a:spcPts val="1088"/>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charset="0"/>
                          <a:cs typeface="Arial" charset="0"/>
                        </a:rPr>
                        <a:t>Rare, less</a:t>
                      </a:r>
                      <a:endParaRPr kumimoji="0" lang="en-US" sz="700" b="0" i="0" u="none" strike="noStrike" cap="none" normalizeH="0" baseline="0" smtClean="0">
                        <a:ln>
                          <a:noFill/>
                        </a:ln>
                        <a:solidFill>
                          <a:srgbClr val="000000"/>
                        </a:solidFill>
                        <a:effectLst/>
                        <a:latin typeface="Arial" charset="0"/>
                        <a:cs typeface="Arial" charset="0"/>
                      </a:endParaRPr>
                    </a:p>
                    <a:p>
                      <a:pPr marL="127000" marR="0" lvl="0" indent="0" algn="ctr" defTabSz="914400" rtl="0" eaLnBrk="1" fontAlgn="base" latinLnBrk="0" hangingPunct="1">
                        <a:lnSpc>
                          <a:spcPct val="99000"/>
                        </a:lnSpc>
                        <a:spcBef>
                          <a:spcPts val="13"/>
                        </a:spcBef>
                        <a:spcAft>
                          <a:spcPct val="0"/>
                        </a:spcAft>
                        <a:buClrTx/>
                        <a:buSzTx/>
                        <a:buFontTx/>
                        <a:buNone/>
                        <a:tabLst/>
                      </a:pPr>
                      <a:r>
                        <a:rPr kumimoji="0" lang="en-US" sz="500" b="0" i="0" u="none" strike="noStrike" cap="none" normalizeH="0" baseline="0" smtClean="0">
                          <a:ln>
                            <a:noFill/>
                          </a:ln>
                          <a:solidFill>
                            <a:srgbClr val="000000"/>
                          </a:solidFill>
                          <a:effectLst/>
                          <a:latin typeface="Arial" charset="0"/>
                          <a:cs typeface="Arial" charset="0"/>
                        </a:rPr>
                        <a:t>than a day or two</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85725" marR="0" lvl="0" indent="0" algn="l" defTabSz="914400" rtl="0" eaLnBrk="1" fontAlgn="base" latinLnBrk="0" hangingPunct="1">
                        <a:lnSpc>
                          <a:spcPts val="1088"/>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charset="0"/>
                          <a:cs typeface="Arial" charset="0"/>
                        </a:rPr>
                        <a:t>Mild</a:t>
                      </a:r>
                      <a:endParaRPr kumimoji="0" lang="en-US" sz="700" b="0" i="0" u="none" strike="noStrike" cap="none" normalizeH="0" baseline="0" smtClean="0">
                        <a:ln>
                          <a:noFill/>
                        </a:ln>
                        <a:solidFill>
                          <a:srgbClr val="000000"/>
                        </a:solidFill>
                        <a:effectLst/>
                        <a:latin typeface="Arial" charset="0"/>
                        <a:cs typeface="Arial" charset="0"/>
                      </a:endParaRPr>
                    </a:p>
                    <a:p>
                      <a:pPr marL="85725" marR="0" lvl="0" indent="0" algn="l" defTabSz="914400" rtl="0" eaLnBrk="1" fontAlgn="base" latinLnBrk="0" hangingPunct="1">
                        <a:lnSpc>
                          <a:spcPts val="1088"/>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charset="0"/>
                          <a:cs typeface="Arial" charset="0"/>
                        </a:rPr>
                        <a:t>Several</a:t>
                      </a:r>
                      <a:endParaRPr kumimoji="0" lang="en-US" sz="700" b="0" i="0" u="none" strike="noStrike" cap="none" normalizeH="0" baseline="0" smtClean="0">
                        <a:ln>
                          <a:noFill/>
                        </a:ln>
                        <a:solidFill>
                          <a:srgbClr val="000000"/>
                        </a:solidFill>
                        <a:effectLst/>
                        <a:latin typeface="Arial" charset="0"/>
                        <a:cs typeface="Arial" charset="0"/>
                      </a:endParaRPr>
                    </a:p>
                    <a:p>
                      <a:pPr marL="85725" marR="0" lvl="0" indent="0" algn="l" defTabSz="914400" rtl="0" eaLnBrk="1" fontAlgn="base" latinLnBrk="0" hangingPunct="1">
                        <a:lnSpc>
                          <a:spcPct val="115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charset="0"/>
                          <a:cs typeface="Arial" charset="0"/>
                        </a:rPr>
                        <a:t>days</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3813" marR="0" lvl="0" indent="0" algn="ctr" defTabSz="914400" rtl="0" eaLnBrk="1" fontAlgn="base" latinLnBrk="0" hangingPunct="1">
                        <a:lnSpc>
                          <a:spcPts val="1088"/>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charset="0"/>
                          <a:cs typeface="Arial" charset="0"/>
                        </a:rPr>
                        <a:t>Moderate</a:t>
                      </a:r>
                      <a:endParaRPr kumimoji="0" lang="en-US" sz="700" b="0" i="0" u="none" strike="noStrike" cap="none" normalizeH="0" baseline="0" smtClean="0">
                        <a:ln>
                          <a:noFill/>
                        </a:ln>
                        <a:solidFill>
                          <a:srgbClr val="000000"/>
                        </a:solidFill>
                        <a:effectLst/>
                        <a:latin typeface="Arial" charset="0"/>
                        <a:cs typeface="Arial" charset="0"/>
                      </a:endParaRPr>
                    </a:p>
                    <a:p>
                      <a:pPr marL="23813" marR="0" lvl="0" indent="0" algn="ctr" defTabSz="914400" rtl="0" eaLnBrk="1" fontAlgn="base" latinLnBrk="0" hangingPunct="1">
                        <a:lnSpc>
                          <a:spcPts val="1088"/>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charset="0"/>
                          <a:cs typeface="Arial" charset="0"/>
                        </a:rPr>
                        <a:t>More than</a:t>
                      </a:r>
                      <a:endParaRPr kumimoji="0" lang="en-US" sz="700" b="0" i="0" u="none" strike="noStrike" cap="none" normalizeH="0" baseline="0" smtClean="0">
                        <a:ln>
                          <a:noFill/>
                        </a:ln>
                        <a:solidFill>
                          <a:srgbClr val="000000"/>
                        </a:solidFill>
                        <a:effectLst/>
                        <a:latin typeface="Arial" charset="0"/>
                        <a:cs typeface="Arial" charset="0"/>
                      </a:endParaRPr>
                    </a:p>
                    <a:p>
                      <a:pPr marL="23813" marR="0" lvl="0" indent="0" algn="ctr" defTabSz="914400" rtl="0" eaLnBrk="1" fontAlgn="base" latinLnBrk="0" hangingPunct="1">
                        <a:lnSpc>
                          <a:spcPct val="99000"/>
                        </a:lnSpc>
                        <a:spcBef>
                          <a:spcPts val="13"/>
                        </a:spcBef>
                        <a:spcAft>
                          <a:spcPct val="0"/>
                        </a:spcAft>
                        <a:buClrTx/>
                        <a:buSzTx/>
                        <a:buFontTx/>
                        <a:buNone/>
                        <a:tabLst/>
                      </a:pPr>
                      <a:r>
                        <a:rPr kumimoji="0" lang="en-US" sz="500" b="0" i="0" u="none" strike="noStrike" cap="none" normalizeH="0" baseline="0" smtClean="0">
                          <a:ln>
                            <a:noFill/>
                          </a:ln>
                          <a:solidFill>
                            <a:srgbClr val="000000"/>
                          </a:solidFill>
                          <a:effectLst/>
                          <a:latin typeface="Arial" charset="0"/>
                          <a:cs typeface="Arial" charset="0"/>
                        </a:rPr>
                        <a:t>half the days</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2700" marR="0" lvl="0" indent="0" algn="ctr" defTabSz="914400" rtl="0" eaLnBrk="1" fontAlgn="base" latinLnBrk="0" hangingPunct="1">
                        <a:lnSpc>
                          <a:spcPts val="1088"/>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charset="0"/>
                          <a:cs typeface="Arial" charset="0"/>
                        </a:rPr>
                        <a:t>Severe</a:t>
                      </a:r>
                      <a:endParaRPr kumimoji="0" lang="en-US" sz="700" b="0" i="0" u="none" strike="noStrike" cap="none" normalizeH="0" baseline="0" smtClean="0">
                        <a:ln>
                          <a:noFill/>
                        </a:ln>
                        <a:solidFill>
                          <a:srgbClr val="000000"/>
                        </a:solidFill>
                        <a:effectLst/>
                        <a:latin typeface="Arial" charset="0"/>
                        <a:cs typeface="Arial" charset="0"/>
                      </a:endParaRPr>
                    </a:p>
                    <a:p>
                      <a:pPr marL="12700" marR="0" lvl="0" indent="0" algn="ctr" defTabSz="914400" rtl="0" eaLnBrk="1" fontAlgn="base" latinLnBrk="0" hangingPunct="1">
                        <a:lnSpc>
                          <a:spcPts val="1088"/>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charset="0"/>
                          <a:cs typeface="Arial" charset="0"/>
                        </a:rPr>
                        <a:t>Nearly</a:t>
                      </a:r>
                      <a:endParaRPr kumimoji="0" lang="en-US" sz="700" b="0" i="0" u="none" strike="noStrike" cap="none" normalizeH="0" baseline="0" smtClean="0">
                        <a:ln>
                          <a:noFill/>
                        </a:ln>
                        <a:solidFill>
                          <a:srgbClr val="000000"/>
                        </a:solidFill>
                        <a:effectLst/>
                        <a:latin typeface="Arial" charset="0"/>
                        <a:cs typeface="Arial" charset="0"/>
                      </a:endParaRPr>
                    </a:p>
                    <a:p>
                      <a:pPr marL="12700" marR="0" lvl="0" indent="0" algn="ctr" defTabSz="914400" rtl="0" eaLnBrk="1" fontAlgn="base" latinLnBrk="0" hangingPunct="1">
                        <a:lnSpc>
                          <a:spcPct val="99000"/>
                        </a:lnSpc>
                        <a:spcBef>
                          <a:spcPts val="13"/>
                        </a:spcBef>
                        <a:spcAft>
                          <a:spcPct val="0"/>
                        </a:spcAft>
                        <a:buClrTx/>
                        <a:buSzTx/>
                        <a:buFontTx/>
                        <a:buNone/>
                        <a:tabLst/>
                      </a:pPr>
                      <a:r>
                        <a:rPr kumimoji="0" lang="en-US" sz="500" b="0" i="0" u="none" strike="noStrike" cap="none" normalizeH="0" baseline="0" smtClean="0">
                          <a:ln>
                            <a:noFill/>
                          </a:ln>
                          <a:solidFill>
                            <a:srgbClr val="000000"/>
                          </a:solidFill>
                          <a:effectLst/>
                          <a:latin typeface="Arial" charset="0"/>
                          <a:cs typeface="Arial" charset="0"/>
                        </a:rPr>
                        <a:t>every day</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31750" marR="0" lvl="0" indent="0" algn="l" defTabSz="914400" rtl="0" eaLnBrk="1" fontAlgn="base" latinLnBrk="0" hangingPunct="1">
                        <a:lnSpc>
                          <a:spcPts val="1088"/>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charset="0"/>
                          <a:cs typeface="Arial" charset="0"/>
                        </a:rPr>
                        <a:t>Highest</a:t>
                      </a:r>
                      <a:endParaRPr kumimoji="0" lang="en-US" sz="700" b="0" i="0" u="none" strike="noStrike" cap="none" normalizeH="0" baseline="0" smtClean="0">
                        <a:ln>
                          <a:noFill/>
                        </a:ln>
                        <a:solidFill>
                          <a:srgbClr val="000000"/>
                        </a:solidFill>
                        <a:effectLst/>
                        <a:latin typeface="Arial" charset="0"/>
                        <a:cs typeface="Arial" charset="0"/>
                      </a:endParaRPr>
                    </a:p>
                    <a:p>
                      <a:pPr marL="31750" marR="0" lvl="0" indent="0" algn="l" defTabSz="914400" rtl="0" eaLnBrk="1" fontAlgn="base" latinLnBrk="0" hangingPunct="1">
                        <a:lnSpc>
                          <a:spcPts val="1088"/>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charset="0"/>
                          <a:cs typeface="Arial" charset="0"/>
                        </a:rPr>
                        <a:t>Domain</a:t>
                      </a:r>
                      <a:endParaRPr kumimoji="0" lang="en-US" sz="700" b="0" i="0" u="none" strike="noStrike" cap="none" normalizeH="0" baseline="0" smtClean="0">
                        <a:ln>
                          <a:noFill/>
                        </a:ln>
                        <a:solidFill>
                          <a:srgbClr val="000000"/>
                        </a:solidFill>
                        <a:effectLst/>
                        <a:latin typeface="Arial" charset="0"/>
                        <a:cs typeface="Arial" charset="0"/>
                      </a:endParaRPr>
                    </a:p>
                    <a:p>
                      <a:pPr marL="31750" marR="0" lvl="0" indent="0" algn="ctr" defTabSz="914400" rtl="0" eaLnBrk="1" fontAlgn="base" latinLnBrk="0" hangingPunct="1">
                        <a:lnSpc>
                          <a:spcPct val="115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charset="0"/>
                          <a:cs typeface="Arial" charset="0"/>
                        </a:rPr>
                        <a:t>Score</a:t>
                      </a:r>
                      <a:endParaRPr kumimoji="0" lang="en-US" sz="700" b="0" i="0" u="none" strike="noStrike" cap="none" normalizeH="0" baseline="0" smtClean="0">
                        <a:ln>
                          <a:noFill/>
                        </a:ln>
                        <a:solidFill>
                          <a:srgbClr val="000000"/>
                        </a:solidFill>
                        <a:effectLst/>
                        <a:latin typeface="Arial" charset="0"/>
                        <a:cs typeface="Arial" charset="0"/>
                      </a:endParaRPr>
                    </a:p>
                    <a:p>
                      <a:pPr marL="31750" marR="0" lvl="0" indent="0" algn="ctr" defTabSz="914400" rtl="0" eaLnBrk="1" fontAlgn="base" latinLnBrk="0" hangingPunct="1">
                        <a:lnSpc>
                          <a:spcPts val="975"/>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charset="0"/>
                          <a:cs typeface="Arial" charset="0"/>
                        </a:rPr>
                        <a:t>(clinician)</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60338">
                <a:tc rowSpan="2">
                  <a:txBody>
                    <a:bodyPr/>
                    <a:lstStyle/>
                    <a:p>
                      <a:pPr marL="317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I.</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30163"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   Little interest or pleasure in doing things?</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27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0</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70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1288"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5425"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39700"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cs typeface="Arial" charset="0"/>
                        </a:rPr>
                        <a:t> </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60338">
                <a:tc vMerge="1">
                  <a:txBody>
                    <a:bodyPr/>
                    <a:lstStyle/>
                    <a:p>
                      <a:endParaRPr lang="en-US"/>
                    </a:p>
                  </a:txBody>
                  <a:tcPr/>
                </a:tc>
                <a:tc>
                  <a:txBody>
                    <a:bodyPr/>
                    <a:lstStyle/>
                    <a:p>
                      <a:pPr marL="444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   Feeling down, depressed, or hopeless?</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27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0</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70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1288"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5425"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39700"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vMerge="1">
                  <a:txBody>
                    <a:bodyPr/>
                    <a:lstStyle/>
                    <a:p>
                      <a:endParaRPr lang="en-US"/>
                    </a:p>
                  </a:txBody>
                  <a:tcPr/>
                </a:tc>
              </a:tr>
              <a:tr h="160338">
                <a:tc>
                  <a:txBody>
                    <a:bodyPr/>
                    <a:lstStyle/>
                    <a:p>
                      <a:pPr marL="317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II.</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444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   Feeling more irritated, grouchy, or angry than usual?</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27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0</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70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1288"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5425"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39700"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cs typeface="Arial" charset="0"/>
                        </a:rPr>
                        <a:t> </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60338">
                <a:tc rowSpan="2">
                  <a:txBody>
                    <a:bodyPr/>
                    <a:lstStyle/>
                    <a:p>
                      <a:pPr marL="317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III.</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30163"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   Sleeping less than usual, but still have a lot of energy?</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27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0</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70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1288"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5425"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39700"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cs typeface="Arial" charset="0"/>
                        </a:rPr>
                        <a:t> </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41313">
                <a:tc vMerge="1">
                  <a:txBody>
                    <a:bodyPr/>
                    <a:lstStyle/>
                    <a:p>
                      <a:endParaRPr lang="en-US"/>
                    </a:p>
                  </a:txBody>
                  <a:tcPr/>
                </a:tc>
                <a:tc>
                  <a:txBody>
                    <a:bodyPr/>
                    <a:lstStyle/>
                    <a:p>
                      <a:pPr marL="231775" marR="0" lvl="0" indent="-187325" algn="l" defTabSz="914400" rtl="0" eaLnBrk="1" fontAlgn="base" latinLnBrk="0" hangingPunct="1">
                        <a:lnSpc>
                          <a:spcPts val="1213"/>
                        </a:lnSpc>
                        <a:spcBef>
                          <a:spcPts val="213"/>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5.   Starting lots more projects than usual or doing more risky things than usual?</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27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0</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70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1288"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5425"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39700"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vMerge="1">
                  <a:txBody>
                    <a:bodyPr/>
                    <a:lstStyle/>
                    <a:p>
                      <a:endParaRPr lang="en-US"/>
                    </a:p>
                  </a:txBody>
                  <a:tcPr/>
                </a:tc>
              </a:tr>
              <a:tr h="160338">
                <a:tc rowSpan="3">
                  <a:txBody>
                    <a:bodyPr/>
                    <a:lstStyle/>
                    <a:p>
                      <a:pPr marL="317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IV.</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444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6.   Feeling nervous, anxious, frightened, worried, or on edge?</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27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0</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70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1288"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5425"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39700"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row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cs typeface="Arial" charset="0"/>
                        </a:rPr>
                        <a:t> </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60338">
                <a:tc vMerge="1">
                  <a:txBody>
                    <a:bodyPr/>
                    <a:lstStyle/>
                    <a:p>
                      <a:endParaRPr lang="en-US"/>
                    </a:p>
                  </a:txBody>
                  <a:tcPr/>
                </a:tc>
                <a:tc>
                  <a:txBody>
                    <a:bodyPr/>
                    <a:lstStyle/>
                    <a:p>
                      <a:pPr marL="444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7.   Feeling panic or being frightened?</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27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0</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70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1288"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5425"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39700"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vMerge="1">
                  <a:txBody>
                    <a:bodyPr/>
                    <a:lstStyle/>
                    <a:p>
                      <a:endParaRPr lang="en-US"/>
                    </a:p>
                  </a:txBody>
                  <a:tcPr/>
                </a:tc>
              </a:tr>
              <a:tr h="160338">
                <a:tc vMerge="1">
                  <a:txBody>
                    <a:bodyPr/>
                    <a:lstStyle/>
                    <a:p>
                      <a:endParaRPr lang="en-US"/>
                    </a:p>
                  </a:txBody>
                  <a:tcPr/>
                </a:tc>
                <a:tc>
                  <a:txBody>
                    <a:bodyPr/>
                    <a:lstStyle/>
                    <a:p>
                      <a:pPr marL="444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8.   Avoiding situations that make you anxious?</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27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0</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70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1288"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5425"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39700"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vMerge="1">
                  <a:txBody>
                    <a:bodyPr/>
                    <a:lstStyle/>
                    <a:p>
                      <a:endParaRPr lang="en-US"/>
                    </a:p>
                  </a:txBody>
                  <a:tcPr/>
                </a:tc>
              </a:tr>
              <a:tr h="241300">
                <a:tc rowSpan="2">
                  <a:txBody>
                    <a:bodyPr/>
                    <a:lstStyle/>
                    <a:p>
                      <a:pPr marL="317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V.</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30163"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9.   Unexplained aches and pains (e.g., head, back, joints, abdomen, legs)?</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27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0</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70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1288"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5425"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39700"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cs typeface="Arial" charset="0"/>
                        </a:rPr>
                        <a:t> </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60338">
                <a:tc vMerge="1">
                  <a:txBody>
                    <a:bodyPr/>
                    <a:lstStyle/>
                    <a:p>
                      <a:endParaRPr lang="en-US"/>
                    </a:p>
                  </a:txBody>
                  <a:tcPr/>
                </a:tc>
                <a:tc>
                  <a:txBody>
                    <a:bodyPr/>
                    <a:lstStyle/>
                    <a:p>
                      <a:pPr marL="444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10. Feeling that your illnesses are not being taken seriously enough?</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27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0</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70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1288"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5425"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39700"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vMerge="1">
                  <a:txBody>
                    <a:bodyPr/>
                    <a:lstStyle/>
                    <a:p>
                      <a:endParaRPr lang="en-US"/>
                    </a:p>
                  </a:txBody>
                  <a:tcPr/>
                </a:tc>
              </a:tr>
              <a:tr h="160338">
                <a:tc>
                  <a:txBody>
                    <a:bodyPr/>
                    <a:lstStyle/>
                    <a:p>
                      <a:pPr marL="317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VI.</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444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11. Thoughts of actually hurting yourself?</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27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0</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70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1288"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5425"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39700"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cs typeface="Arial" charset="0"/>
                        </a:rPr>
                        <a:t> </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07988">
                <a:tc rowSpan="2">
                  <a:txBody>
                    <a:bodyPr/>
                    <a:lstStyle/>
                    <a:p>
                      <a:pPr marL="317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VII.</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444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12. Hearing things other people couldn’t hear, such as voices even when no</a:t>
                      </a:r>
                      <a:endParaRPr kumimoji="0" lang="en-US" sz="700" b="0" i="0" u="none" strike="noStrike" cap="none" normalizeH="0" baseline="0" smtClean="0">
                        <a:ln>
                          <a:noFill/>
                        </a:ln>
                        <a:solidFill>
                          <a:srgbClr val="000000"/>
                        </a:solidFill>
                        <a:effectLst/>
                        <a:latin typeface="Arial" charset="0"/>
                        <a:cs typeface="Arial" charset="0"/>
                      </a:endParaRPr>
                    </a:p>
                    <a:p>
                      <a:pPr marL="44450" marR="0" lvl="0" indent="0" algn="l" defTabSz="914400" rtl="0" eaLnBrk="1" fontAlgn="base" latinLnBrk="0" hangingPunct="1">
                        <a:lnSpc>
                          <a:spcPts val="1213"/>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one was around?</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27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0</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70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1288"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5425"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39700"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cs typeface="Arial" charset="0"/>
                        </a:rPr>
                        <a:t> </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73050">
                <a:tc vMerge="1">
                  <a:txBody>
                    <a:bodyPr/>
                    <a:lstStyle/>
                    <a:p>
                      <a:endParaRPr lang="en-US"/>
                    </a:p>
                  </a:txBody>
                  <a:tcPr/>
                </a:tc>
                <a:tc>
                  <a:txBody>
                    <a:bodyPr/>
                    <a:lstStyle/>
                    <a:p>
                      <a:pPr marL="231775" marR="0" lvl="0" indent="-187325"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13. Feeling that someone could hear your thoughts, or that you could hear what another person was thinking?</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27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0</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70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1288"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5425"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39700"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vMerge="1">
                  <a:txBody>
                    <a:bodyPr/>
                    <a:lstStyle/>
                    <a:p>
                      <a:endParaRPr lang="en-US"/>
                    </a:p>
                  </a:txBody>
                  <a:tcPr/>
                </a:tc>
              </a:tr>
              <a:tr h="160338">
                <a:tc>
                  <a:txBody>
                    <a:bodyPr/>
                    <a:lstStyle/>
                    <a:p>
                      <a:pPr marL="317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VIII.</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444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14. Problems with sleep that affected your sleep quality over all?</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27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0</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70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1288"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5425"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39700"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cs typeface="Arial" charset="0"/>
                        </a:rPr>
                        <a:t> </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71463">
                <a:tc>
                  <a:txBody>
                    <a:bodyPr/>
                    <a:lstStyle/>
                    <a:p>
                      <a:pPr marL="317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IX.</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444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15. Problems with memory (e.g., learning new information) or with location</a:t>
                      </a:r>
                      <a:endParaRPr kumimoji="0" lang="en-US" sz="700" b="0" i="0" u="none" strike="noStrike" cap="none" normalizeH="0" baseline="0" smtClean="0">
                        <a:ln>
                          <a:noFill/>
                        </a:ln>
                        <a:solidFill>
                          <a:srgbClr val="000000"/>
                        </a:solidFill>
                        <a:effectLst/>
                        <a:latin typeface="Arial" charset="0"/>
                        <a:cs typeface="Arial" charset="0"/>
                      </a:endParaRPr>
                    </a:p>
                    <a:p>
                      <a:pPr marL="44450" marR="0" lvl="0" indent="0" algn="l" defTabSz="914400" rtl="0" eaLnBrk="1" fontAlgn="base" latinLnBrk="0" hangingPunct="1">
                        <a:lnSpc>
                          <a:spcPct val="115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(e.g., finding your way home)?</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27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0</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70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1288"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5425"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39700"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cs typeface="Arial" charset="0"/>
                        </a:rPr>
                        <a:t> </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41300">
                <a:tc rowSpan="2">
                  <a:txBody>
                    <a:bodyPr/>
                    <a:lstStyle/>
                    <a:p>
                      <a:pPr marL="317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X.</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444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16. Unpleasant thoughts, urges, or images that repeatedly enter your mind?</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27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0</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70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1288"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5425"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39700"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cs typeface="Arial" charset="0"/>
                        </a:rPr>
                        <a:t> </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73050">
                <a:tc vMerge="1">
                  <a:txBody>
                    <a:bodyPr/>
                    <a:lstStyle/>
                    <a:p>
                      <a:endParaRPr lang="en-US"/>
                    </a:p>
                  </a:txBody>
                  <a:tcPr/>
                </a:tc>
                <a:tc>
                  <a:txBody>
                    <a:bodyPr/>
                    <a:lstStyle/>
                    <a:p>
                      <a:pPr marL="231775" marR="0" lvl="0" indent="-187325"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17. Feeling driven to perform certain behaviors or mental acts over and over again?</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27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0</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70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1288"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5425"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39700"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vMerge="1">
                  <a:txBody>
                    <a:bodyPr/>
                    <a:lstStyle/>
                    <a:p>
                      <a:endParaRPr lang="en-US"/>
                    </a:p>
                  </a:txBody>
                  <a:tcPr/>
                </a:tc>
              </a:tr>
              <a:tr h="271463">
                <a:tc>
                  <a:txBody>
                    <a:bodyPr/>
                    <a:lstStyle/>
                    <a:p>
                      <a:pPr marL="317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XI.</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31775" marR="0" lvl="0" indent="-187325"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18. Feeling detached or distant from yourself, your body, your physical surroundings, or your memories?</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27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0</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70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1288"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5425"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39700"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cs typeface="Arial" charset="0"/>
                        </a:rPr>
                        <a:t> </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60338">
                <a:tc rowSpan="2">
                  <a:txBody>
                    <a:bodyPr/>
                    <a:lstStyle/>
                    <a:p>
                      <a:pPr marL="31750" marR="0" lvl="0" indent="0" algn="l" defTabSz="914400" rtl="0" eaLnBrk="1" fontAlgn="base" latinLnBrk="0" hangingPunct="1">
                        <a:lnSpc>
                          <a:spcPct val="115000"/>
                        </a:lnSpc>
                        <a:spcBef>
                          <a:spcPts val="238"/>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XII.</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44450" marR="0" lvl="0" indent="0" algn="l" defTabSz="914400" rtl="0" eaLnBrk="1" fontAlgn="base" latinLnBrk="0" hangingPunct="1">
                        <a:lnSpc>
                          <a:spcPct val="115000"/>
                        </a:lnSpc>
                        <a:spcBef>
                          <a:spcPts val="238"/>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19. Not knowing who you really are or what you want out of life?</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2713" marR="0" lvl="0" indent="0" algn="ctr" defTabSz="914400" rtl="0" eaLnBrk="1" fontAlgn="base" latinLnBrk="0" hangingPunct="1">
                        <a:lnSpc>
                          <a:spcPct val="115000"/>
                        </a:lnSpc>
                        <a:spcBef>
                          <a:spcPts val="238"/>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0</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7013" marR="0" lvl="0" indent="0" algn="ctr" defTabSz="914400" rtl="0" eaLnBrk="1" fontAlgn="base" latinLnBrk="0" hangingPunct="1">
                        <a:lnSpc>
                          <a:spcPct val="115000"/>
                        </a:lnSpc>
                        <a:spcBef>
                          <a:spcPts val="238"/>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1288" marR="0" lvl="0" indent="0" algn="ctr" defTabSz="914400" rtl="0" eaLnBrk="1" fontAlgn="base" latinLnBrk="0" hangingPunct="1">
                        <a:lnSpc>
                          <a:spcPct val="115000"/>
                        </a:lnSpc>
                        <a:spcBef>
                          <a:spcPts val="238"/>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5425" marR="0" lvl="0" indent="0" algn="ctr" defTabSz="914400" rtl="0" eaLnBrk="1" fontAlgn="base" latinLnBrk="0" hangingPunct="1">
                        <a:lnSpc>
                          <a:spcPct val="115000"/>
                        </a:lnSpc>
                        <a:spcBef>
                          <a:spcPts val="238"/>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39700" marR="0" lvl="0" indent="0" algn="ctr" defTabSz="914400" rtl="0" eaLnBrk="1" fontAlgn="base" latinLnBrk="0" hangingPunct="1">
                        <a:lnSpc>
                          <a:spcPct val="115000"/>
                        </a:lnSpc>
                        <a:spcBef>
                          <a:spcPts val="238"/>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cs typeface="Arial" charset="0"/>
                        </a:rPr>
                        <a:t> </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41300">
                <a:tc vMerge="1">
                  <a:txBody>
                    <a:bodyPr/>
                    <a:lstStyle/>
                    <a:p>
                      <a:endParaRPr lang="en-US"/>
                    </a:p>
                  </a:txBody>
                  <a:tcPr/>
                </a:tc>
                <a:tc>
                  <a:txBody>
                    <a:bodyPr/>
                    <a:lstStyle/>
                    <a:p>
                      <a:pPr marL="444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20. Not feeling close to other people or enjoying your relationships with them?</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27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0</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70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1288"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5425"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39700"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vMerge="1">
                  <a:txBody>
                    <a:bodyPr/>
                    <a:lstStyle/>
                    <a:p>
                      <a:endParaRPr lang="en-US"/>
                    </a:p>
                  </a:txBody>
                  <a:tcPr/>
                </a:tc>
              </a:tr>
              <a:tr h="160338">
                <a:tc rowSpan="3">
                  <a:txBody>
                    <a:bodyPr/>
                    <a:lstStyle/>
                    <a:p>
                      <a:pPr marL="317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XIII.</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30163"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21. Drinking at least 4 drinks of any kind of alcohol in a single day?</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0636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0</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70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1288"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5425"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39700"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row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charset="0"/>
                          <a:cs typeface="Arial" charset="0"/>
                        </a:rPr>
                        <a:t> </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41300">
                <a:tc vMerge="1">
                  <a:txBody>
                    <a:bodyPr/>
                    <a:lstStyle/>
                    <a:p>
                      <a:endParaRPr lang="en-US"/>
                    </a:p>
                  </a:txBody>
                  <a:tcPr/>
                </a:tc>
                <a:tc>
                  <a:txBody>
                    <a:bodyPr/>
                    <a:lstStyle/>
                    <a:p>
                      <a:pPr marL="44450" marR="0" lvl="0" indent="0"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22. Smoking any cigarettes, a cigar, or pipe, or using snuff or chewing tobacco?</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0636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0</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70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1288"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5425"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39700"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vMerge="1">
                  <a:txBody>
                    <a:bodyPr/>
                    <a:lstStyle/>
                    <a:p>
                      <a:endParaRPr lang="en-US"/>
                    </a:p>
                  </a:txBody>
                  <a:tcPr/>
                </a:tc>
              </a:tr>
              <a:tr h="863600">
                <a:tc vMerge="1">
                  <a:txBody>
                    <a:bodyPr/>
                    <a:lstStyle/>
                    <a:p>
                      <a:endParaRPr lang="en-US"/>
                    </a:p>
                  </a:txBody>
                  <a:tcPr/>
                </a:tc>
                <a:tc>
                  <a:txBody>
                    <a:bodyPr/>
                    <a:lstStyle/>
                    <a:p>
                      <a:pPr marL="239713" marR="0" lvl="0" indent="-187325" algn="l"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23. Using any of the following medicines ON YOUR OWN, that is, without a doctor’s prescription, in greater amounts or longer than prescribed [e.g., painkillers (like Vicodin), stimulants (like Ritalin or Adderall), sedatives or tranquilizers (like sleeping pills or Valium), or drugs like marijuana, cocaine or crack, club drugs (like ecstasy), hallucinogens (like LSD), heroin,</a:t>
                      </a:r>
                      <a:endParaRPr kumimoji="0" lang="en-US" sz="700" b="0" i="0" u="none" strike="noStrike" cap="none" normalizeH="0" baseline="0" smtClean="0">
                        <a:ln>
                          <a:noFill/>
                        </a:ln>
                        <a:solidFill>
                          <a:srgbClr val="000000"/>
                        </a:solidFill>
                        <a:effectLst/>
                        <a:latin typeface="Arial" charset="0"/>
                        <a:cs typeface="Arial" charset="0"/>
                      </a:endParaRPr>
                    </a:p>
                    <a:p>
                      <a:pPr marL="239713" marR="0" lvl="0" indent="-187325" algn="l" defTabSz="914400" rtl="0" eaLnBrk="1" fontAlgn="base" latinLnBrk="0" hangingPunct="1">
                        <a:lnSpc>
                          <a:spcPct val="115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inhalants or solvents (like glue), or methamphetamine (like speed)]?</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27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0</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7013"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1</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1288"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2</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5425"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3</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39700" marR="0" lvl="0" indent="0" algn="ctr" defTabSz="914400" rtl="0" eaLnBrk="1" fontAlgn="base" latinLnBrk="0" hangingPunct="1">
                        <a:lnSpc>
                          <a:spcPct val="115000"/>
                        </a:lnSpc>
                        <a:spcBef>
                          <a:spcPts val="225"/>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cs typeface="Arial" charset="0"/>
                        </a:rPr>
                        <a:t>4</a:t>
                      </a:r>
                      <a:endParaRPr kumimoji="0" lang="en-US" sz="7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vMerge="1">
                  <a:txBody>
                    <a:bodyPr/>
                    <a:lstStyle/>
                    <a:p>
                      <a:endParaRPr lang="en-US"/>
                    </a:p>
                  </a:txBody>
                  <a:tcPr/>
                </a:tc>
              </a:tr>
            </a:tbl>
          </a:graphicData>
        </a:graphic>
      </p:graphicFrame>
      <p:sp>
        <p:nvSpPr>
          <p:cNvPr id="37073" name="Rectangle 1"/>
          <p:cNvSpPr>
            <a:spLocks noChangeArrowheads="1"/>
          </p:cNvSpPr>
          <p:nvPr/>
        </p:nvSpPr>
        <p:spPr bwMode="auto">
          <a:xfrm>
            <a:off x="1084263" y="1387475"/>
            <a:ext cx="9144000" cy="457200"/>
          </a:xfrm>
          <a:prstGeom prst="rect">
            <a:avLst/>
          </a:prstGeom>
          <a:noFill/>
          <a:ln w="9525">
            <a:noFill/>
            <a:miter lim="800000"/>
            <a:headEnd/>
            <a:tailEnd/>
          </a:ln>
          <a:effectLst/>
        </p:spPr>
        <p:txBody>
          <a:bodyPr wrap="none" anchor="ctr">
            <a:spAutoFit/>
          </a:bodyPr>
          <a:lstStyle/>
          <a:p>
            <a:endParaRPr lang="en-US"/>
          </a:p>
        </p:txBody>
      </p:sp>
      <p:sp>
        <p:nvSpPr>
          <p:cNvPr id="37074" name="TextBox 4"/>
          <p:cNvSpPr txBox="1">
            <a:spLocks noChangeArrowheads="1"/>
          </p:cNvSpPr>
          <p:nvPr/>
        </p:nvSpPr>
        <p:spPr bwMode="auto">
          <a:xfrm>
            <a:off x="76200" y="-11113"/>
            <a:ext cx="8610600" cy="646113"/>
          </a:xfrm>
          <a:prstGeom prst="rect">
            <a:avLst/>
          </a:prstGeom>
          <a:noFill/>
          <a:ln w="9525">
            <a:noFill/>
            <a:miter lim="800000"/>
            <a:headEnd/>
            <a:tailEnd/>
          </a:ln>
        </p:spPr>
        <p:txBody>
          <a:bodyPr>
            <a:spAutoFit/>
          </a:bodyPr>
          <a:lstStyle/>
          <a:p>
            <a:r>
              <a:rPr lang="en-US" b="1"/>
              <a:t>DSM-5 Self-Rated Level 1 Cross-Cutting Symptom Measure—Adult</a:t>
            </a:r>
            <a:endParaRPr lang="en-US"/>
          </a:p>
          <a:p>
            <a:endParaRPr lang="en-US"/>
          </a:p>
        </p:txBody>
      </p:sp>
    </p:spTree>
    <p:extLst>
      <p:ext uri="{BB962C8B-B14F-4D97-AF65-F5344CB8AC3E}">
        <p14:creationId xmlns:p14="http://schemas.microsoft.com/office/powerpoint/2010/main" val="2226509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981200"/>
            <a:ext cx="7772400" cy="1362075"/>
          </a:xfrm>
        </p:spPr>
        <p:txBody>
          <a:bodyPr>
            <a:noAutofit/>
          </a:bodyPr>
          <a:lstStyle/>
          <a:p>
            <a:r>
              <a:rPr lang="en-US" sz="8800" dirty="0"/>
              <a:t>Why change?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11090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indent="0">
              <a:buNone/>
            </a:pPr>
            <a:r>
              <a:rPr lang="en-US" dirty="0"/>
              <a:t>THE CROSS-CUTTING SYMPTOM MEASURES CAN DO THREE THINGS</a:t>
            </a:r>
          </a:p>
          <a:p>
            <a:endParaRPr lang="en-US" dirty="0"/>
          </a:p>
          <a:p>
            <a:pPr>
              <a:buAutoNum type="arabicPeriod"/>
            </a:pPr>
            <a:r>
              <a:rPr lang="en-US" dirty="0"/>
              <a:t>POINT YOU IN THE RIGHT DIRECTION DIAGNOSTICALLY (LEVEL I)</a:t>
            </a:r>
          </a:p>
          <a:p>
            <a:pPr>
              <a:buAutoNum type="arabicPeriod"/>
            </a:pPr>
            <a:r>
              <a:rPr lang="en-US" dirty="0"/>
              <a:t>GIVE YOU A BASIC SENSE OF THE CLINICAL PROFILE OF EACH CLINET</a:t>
            </a:r>
          </a:p>
          <a:p>
            <a:pPr>
              <a:buAutoNum type="arabicPeriod"/>
            </a:pPr>
            <a:r>
              <a:rPr lang="en-US" dirty="0"/>
              <a:t>CAPTURE SYMPTOMS THAT ARE LIKELY TO OCCUR ACROSS DIAGNOSIS, BUT NOT </a:t>
            </a:r>
            <a:r>
              <a:rPr lang="en-US" dirty="0" smtClean="0"/>
              <a:t>NECESSARILY QUALIFY </a:t>
            </a:r>
            <a:r>
              <a:rPr lang="en-US" dirty="0"/>
              <a:t>FOR ITS OWN </a:t>
            </a:r>
            <a:r>
              <a:rPr lang="en-US" dirty="0" smtClean="0"/>
              <a:t>DX</a:t>
            </a:r>
            <a:endParaRPr lang="en-US" dirty="0"/>
          </a:p>
          <a:p>
            <a:pPr marL="0" indent="0">
              <a:buNone/>
            </a:pPr>
            <a:r>
              <a:rPr lang="en-US" dirty="0"/>
              <a:t>	DEPRESSION</a:t>
            </a:r>
          </a:p>
          <a:p>
            <a:pPr marL="0" indent="0">
              <a:buNone/>
            </a:pPr>
            <a:r>
              <a:rPr lang="en-US" dirty="0"/>
              <a:t>	ANXIETY</a:t>
            </a:r>
          </a:p>
          <a:p>
            <a:pPr marL="0" indent="0">
              <a:buNone/>
            </a:pPr>
            <a:r>
              <a:rPr lang="en-US" dirty="0"/>
              <a:t>	SOMATIC SYMPTOMS</a:t>
            </a:r>
          </a:p>
          <a:p>
            <a:pPr marL="0" indent="0">
              <a:buNone/>
            </a:pPr>
            <a:r>
              <a:rPr lang="en-US" dirty="0"/>
              <a:t>	SLEEP </a:t>
            </a:r>
            <a:r>
              <a:rPr lang="en-US" dirty="0" smtClean="0"/>
              <a:t>ISSUES ETC.</a:t>
            </a:r>
            <a:endParaRPr lang="en-US" dirty="0"/>
          </a:p>
          <a:p>
            <a:pPr marL="0" indent="0">
              <a:buNone/>
            </a:pPr>
            <a:endParaRPr lang="en-US" dirty="0"/>
          </a:p>
        </p:txBody>
      </p:sp>
    </p:spTree>
    <p:extLst>
      <p:ext uri="{BB962C8B-B14F-4D97-AF65-F5344CB8AC3E}">
        <p14:creationId xmlns:p14="http://schemas.microsoft.com/office/powerpoint/2010/main" val="4056944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level </a:t>
            </a:r>
            <a:r>
              <a:rPr lang="en-US" dirty="0"/>
              <a:t>II measures(Dimensional)</a:t>
            </a:r>
          </a:p>
        </p:txBody>
      </p:sp>
      <p:sp>
        <p:nvSpPr>
          <p:cNvPr id="3" name="Content Placeholder 2"/>
          <p:cNvSpPr>
            <a:spLocks noGrp="1"/>
          </p:cNvSpPr>
          <p:nvPr>
            <p:ph idx="1"/>
          </p:nvPr>
        </p:nvSpPr>
        <p:spPr/>
        <p:txBody>
          <a:bodyPr>
            <a:normAutofit fontScale="92500"/>
          </a:bodyPr>
          <a:lstStyle/>
          <a:p>
            <a:r>
              <a:rPr lang="en-US" dirty="0"/>
              <a:t>Level II crosscutting </a:t>
            </a:r>
            <a:r>
              <a:rPr lang="en-US" dirty="0" smtClean="0"/>
              <a:t>measures</a:t>
            </a:r>
          </a:p>
          <a:p>
            <a:pPr lvl="1"/>
            <a:r>
              <a:rPr lang="en-US" dirty="0"/>
              <a:t>Focus on one specific </a:t>
            </a:r>
            <a:r>
              <a:rPr lang="en-US" dirty="0" smtClean="0"/>
              <a:t>domain</a:t>
            </a:r>
          </a:p>
          <a:p>
            <a:pPr lvl="1"/>
            <a:r>
              <a:rPr lang="en-US" dirty="0"/>
              <a:t>Provides a more varied clinical profile within that </a:t>
            </a:r>
            <a:r>
              <a:rPr lang="en-US" dirty="0" smtClean="0"/>
              <a:t>domain</a:t>
            </a:r>
          </a:p>
          <a:p>
            <a:pPr lvl="1"/>
            <a:r>
              <a:rPr lang="en-US" dirty="0"/>
              <a:t>Allows for follow-up exploration with more than one domain in order to specify diagnostic boundaries. (For example, in my dealing with major depression with a co-occurring anxiety disorder or major depression, with anxious </a:t>
            </a:r>
            <a:r>
              <a:rPr lang="en-US" dirty="0" smtClean="0"/>
              <a:t>features</a:t>
            </a:r>
          </a:p>
          <a:p>
            <a:pPr lvl="1"/>
            <a:r>
              <a:rPr lang="en-US" dirty="0"/>
              <a:t>Provides clinical verification before diagnosis</a:t>
            </a:r>
          </a:p>
        </p:txBody>
      </p:sp>
    </p:spTree>
    <p:extLst>
      <p:ext uri="{BB962C8B-B14F-4D97-AF65-F5344CB8AC3E}">
        <p14:creationId xmlns:p14="http://schemas.microsoft.com/office/powerpoint/2010/main" val="38576373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2 measures of symptoms</a:t>
            </a:r>
            <a:endParaRPr lang="en-US" dirty="0"/>
          </a:p>
        </p:txBody>
      </p:sp>
      <p:sp>
        <p:nvSpPr>
          <p:cNvPr id="3" name="Content Placeholder 2"/>
          <p:cNvSpPr>
            <a:spLocks noGrp="1"/>
          </p:cNvSpPr>
          <p:nvPr>
            <p:ph idx="1"/>
          </p:nvPr>
        </p:nvSpPr>
        <p:spPr/>
        <p:txBody>
          <a:bodyPr>
            <a:normAutofit lnSpcReduction="10000"/>
          </a:bodyPr>
          <a:lstStyle/>
          <a:p>
            <a:r>
              <a:rPr lang="en-US" dirty="0"/>
              <a:t>Level 2 questions provide a more in-depth assessment of certain domains: </a:t>
            </a:r>
            <a:r>
              <a:rPr lang="en-US" dirty="0">
                <a:hlinkClick r:id="rId2"/>
              </a:rPr>
              <a:t>http://www.psychiatry.org/practice/dsm/dsm5/online-assessment-measures</a:t>
            </a:r>
            <a:r>
              <a:rPr lang="en-US" dirty="0" smtClean="0">
                <a:hlinkClick r:id="rId2"/>
              </a:rPr>
              <a:t>#</a:t>
            </a:r>
            <a:r>
              <a:rPr lang="en-US" dirty="0" smtClean="0"/>
              <a:t> Level2</a:t>
            </a:r>
          </a:p>
          <a:p>
            <a:endParaRPr lang="en-US" dirty="0"/>
          </a:p>
          <a:p>
            <a:r>
              <a:rPr lang="en-US" dirty="0" smtClean="0"/>
              <a:t>Level 2 is given as a specific follow up, once the clinician is ‘oriented’ in a symptomatic direction they are focused  WITHIN a specific symptom domain</a:t>
            </a:r>
            <a:endParaRPr lang="en-US" dirty="0"/>
          </a:p>
        </p:txBody>
      </p:sp>
    </p:spTree>
    <p:extLst>
      <p:ext uri="{BB962C8B-B14F-4D97-AF65-F5344CB8AC3E}">
        <p14:creationId xmlns:p14="http://schemas.microsoft.com/office/powerpoint/2010/main" val="3243558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47891"/>
            <a:ext cx="7315200" cy="6186309"/>
          </a:xfrm>
          <a:prstGeom prst="rect">
            <a:avLst/>
          </a:prstGeom>
        </p:spPr>
        <p:txBody>
          <a:bodyPr wrap="square">
            <a:spAutoFit/>
          </a:bodyPr>
          <a:lstStyle/>
          <a:p>
            <a:r>
              <a:rPr lang="en-US" sz="1100" b="1" dirty="0"/>
              <a:t>Level 2 Cross-Cutting Symptom Measures</a:t>
            </a:r>
            <a:r>
              <a:rPr lang="en-US" sz="1100" dirty="0"/>
              <a:t/>
            </a:r>
            <a:br>
              <a:rPr lang="en-US" sz="1100" dirty="0"/>
            </a:br>
            <a:r>
              <a:rPr lang="en-US" sz="1100" b="1" i="1" dirty="0"/>
              <a:t>For Adults</a:t>
            </a:r>
            <a:r>
              <a:rPr lang="en-US" sz="1100" dirty="0"/>
              <a:t/>
            </a:r>
            <a:br>
              <a:rPr lang="en-US" sz="1100" dirty="0"/>
            </a:br>
            <a:r>
              <a:rPr lang="en-US" sz="1100" dirty="0">
                <a:hlinkClick r:id="rId2"/>
              </a:rPr>
              <a:t>LEVEL 2—Depression—Adult </a:t>
            </a:r>
            <a:r>
              <a:rPr lang="en-US" sz="1100" dirty="0"/>
              <a:t>(PROMIS Emotional Distress—Depression—Short Form)</a:t>
            </a:r>
            <a:br>
              <a:rPr lang="en-US" sz="1100" dirty="0"/>
            </a:br>
            <a:r>
              <a:rPr lang="en-US" sz="1100" dirty="0">
                <a:hlinkClick r:id="rId3"/>
              </a:rPr>
              <a:t>LEVEL 2—Anger—Adult</a:t>
            </a:r>
            <a:r>
              <a:rPr lang="en-US" sz="1100" dirty="0"/>
              <a:t> (PROMIS Emotional Distress—Anger—Short Form)</a:t>
            </a:r>
            <a:br>
              <a:rPr lang="en-US" sz="1100" dirty="0"/>
            </a:br>
            <a:r>
              <a:rPr lang="en-US" sz="1100" dirty="0">
                <a:hlinkClick r:id="rId4"/>
              </a:rPr>
              <a:t>LEVEL 2—Mania—Adult</a:t>
            </a:r>
            <a:r>
              <a:rPr lang="en-US" sz="1100" dirty="0"/>
              <a:t> (Altman Self-Rating Mania Scale [ASRM])</a:t>
            </a:r>
            <a:br>
              <a:rPr lang="en-US" sz="1100" dirty="0"/>
            </a:br>
            <a:r>
              <a:rPr lang="en-US" sz="1100" dirty="0">
                <a:hlinkClick r:id="rId5"/>
              </a:rPr>
              <a:t>LEVEL 2—Anxiety—Adult</a:t>
            </a:r>
            <a:r>
              <a:rPr lang="en-US" sz="1100" dirty="0"/>
              <a:t> (PROMIS Emotional Distress—Anxiety—Short Form)</a:t>
            </a:r>
            <a:br>
              <a:rPr lang="en-US" sz="1100" dirty="0"/>
            </a:br>
            <a:r>
              <a:rPr lang="en-US" sz="1100" dirty="0">
                <a:hlinkClick r:id="rId6"/>
              </a:rPr>
              <a:t>LEVEL 2—Somatic Symptom—Adult</a:t>
            </a:r>
            <a:r>
              <a:rPr lang="en-US" sz="1100" dirty="0"/>
              <a:t> (Patient Health Questionnaire 15 Somatic Symptom Severity Scale [PHQ-15])</a:t>
            </a:r>
            <a:br>
              <a:rPr lang="en-US" sz="1100" dirty="0"/>
            </a:br>
            <a:r>
              <a:rPr lang="en-US" sz="1100" dirty="0">
                <a:hlinkClick r:id="rId7"/>
              </a:rPr>
              <a:t>LEVEL 2—Sleep Disturbance—Adult</a:t>
            </a:r>
            <a:r>
              <a:rPr lang="en-US" sz="1100" dirty="0"/>
              <a:t> (PROMIS—Sleep Disturbance—Short Form)</a:t>
            </a:r>
            <a:br>
              <a:rPr lang="en-US" sz="1100" dirty="0"/>
            </a:br>
            <a:r>
              <a:rPr lang="en-US" sz="1100" dirty="0">
                <a:hlinkClick r:id="rId8"/>
              </a:rPr>
              <a:t>LEVEL 2—Repetitive Thoughts and Behaviors—Adult</a:t>
            </a:r>
            <a:r>
              <a:rPr lang="en-US" sz="1100" dirty="0"/>
              <a:t> (Adapted from the Florida Obsessive-Compulsive Inventory [FOCI] Severity Scale [Part B])</a:t>
            </a:r>
            <a:br>
              <a:rPr lang="en-US" sz="1100" dirty="0"/>
            </a:br>
            <a:r>
              <a:rPr lang="en-US" sz="1100" dirty="0">
                <a:hlinkClick r:id="rId9"/>
              </a:rPr>
              <a:t>LEVEL 2—Substance Use—Adult</a:t>
            </a:r>
            <a:r>
              <a:rPr lang="en-US" sz="1100" dirty="0"/>
              <a:t> (Adapted from the NIDA-Modified ASSIST</a:t>
            </a:r>
            <a:r>
              <a:rPr lang="en-US" sz="1100" dirty="0" smtClean="0"/>
              <a:t>)</a:t>
            </a:r>
          </a:p>
          <a:p>
            <a:endParaRPr lang="en-US" sz="1100" dirty="0"/>
          </a:p>
          <a:p>
            <a:r>
              <a:rPr lang="en-US" sz="1100" b="1" i="1" dirty="0"/>
              <a:t>For Parents of Children Ages 6–17</a:t>
            </a:r>
            <a:r>
              <a:rPr lang="en-US" sz="1100" dirty="0"/>
              <a:t/>
            </a:r>
            <a:br>
              <a:rPr lang="en-US" sz="1100" dirty="0"/>
            </a:br>
            <a:r>
              <a:rPr lang="en-US" sz="1100" dirty="0">
                <a:hlinkClick r:id="rId10"/>
              </a:rPr>
              <a:t>LEVEL 2—Somatic Symptom—Parent/Guardian of Child Age 6–17</a:t>
            </a:r>
            <a:r>
              <a:rPr lang="en-US" sz="1100" dirty="0"/>
              <a:t> (Patient Health Questionnaire 15 Somatic Symptom Severity Scale [PHQ-15])</a:t>
            </a:r>
            <a:br>
              <a:rPr lang="en-US" sz="1100" dirty="0"/>
            </a:br>
            <a:r>
              <a:rPr lang="en-US" sz="1100" dirty="0">
                <a:hlinkClick r:id="rId11"/>
              </a:rPr>
              <a:t>LEVEL 2—Sleep Disturbance—Parent/Guardian of Child Age 6–17</a:t>
            </a:r>
            <a:r>
              <a:rPr lang="en-US" sz="1100" dirty="0"/>
              <a:t> (PROMIS—Sleep Disturbance—Short Form)</a:t>
            </a:r>
            <a:br>
              <a:rPr lang="en-US" sz="1100" dirty="0"/>
            </a:br>
            <a:r>
              <a:rPr lang="en-US" sz="1100" dirty="0">
                <a:hlinkClick r:id="rId12"/>
              </a:rPr>
              <a:t>LEVEL 2—Inattention—Parent/Guardian of Child Age 6–17</a:t>
            </a:r>
            <a:r>
              <a:rPr lang="en-US" sz="1100" dirty="0"/>
              <a:t> (Swanson, Nolan, and Pelham, version IV [SNAP-IV])</a:t>
            </a:r>
            <a:br>
              <a:rPr lang="en-US" sz="1100" dirty="0"/>
            </a:br>
            <a:r>
              <a:rPr lang="en-US" sz="1100" dirty="0">
                <a:hlinkClick r:id="rId13"/>
              </a:rPr>
              <a:t>LEVEL 2—Depression—Parent/Guardian of Child Age 6–17</a:t>
            </a:r>
            <a:r>
              <a:rPr lang="en-US" sz="1100" dirty="0"/>
              <a:t> (PROMIS Emotional Distress—Depression—Parent Item Bank)</a:t>
            </a:r>
            <a:br>
              <a:rPr lang="en-US" sz="1100" dirty="0"/>
            </a:br>
            <a:r>
              <a:rPr lang="en-US" sz="1100" dirty="0">
                <a:hlinkClick r:id="rId14"/>
              </a:rPr>
              <a:t>LEVEL 2—Anger—Parent/Guardian of Child Age 6–17</a:t>
            </a:r>
            <a:r>
              <a:rPr lang="en-US" sz="1100" dirty="0"/>
              <a:t> (PROMIS Emotional Distress—Calibrated Anger Measure—Parent)</a:t>
            </a:r>
            <a:br>
              <a:rPr lang="en-US" sz="1100" dirty="0"/>
            </a:br>
            <a:r>
              <a:rPr lang="en-US" sz="1100" dirty="0">
                <a:hlinkClick r:id="rId15"/>
              </a:rPr>
              <a:t>LEVEL 2—Irritability—Parent/Guardian of Child Age 6–17</a:t>
            </a:r>
            <a:r>
              <a:rPr lang="en-US" sz="1100" dirty="0"/>
              <a:t> (Affective Reactivity Index [ARI])</a:t>
            </a:r>
            <a:br>
              <a:rPr lang="en-US" sz="1100" dirty="0"/>
            </a:br>
            <a:r>
              <a:rPr lang="en-US" sz="1100" dirty="0">
                <a:hlinkClick r:id="rId16"/>
              </a:rPr>
              <a:t>LEVEL 2—Mania—Parent/Guardian of Child Age 6–17</a:t>
            </a:r>
            <a:r>
              <a:rPr lang="en-US" sz="1100" dirty="0"/>
              <a:t> (Adapted from the Altman Self-Rating Mania Scale [ASRM])</a:t>
            </a:r>
            <a:br>
              <a:rPr lang="en-US" sz="1100" dirty="0"/>
            </a:br>
            <a:r>
              <a:rPr lang="en-US" sz="1100" dirty="0">
                <a:hlinkClick r:id="rId17"/>
              </a:rPr>
              <a:t>LEVEL 2—Anxiety—Parent/Guardian of Child Age 6–17</a:t>
            </a:r>
            <a:r>
              <a:rPr lang="en-US" sz="1100" dirty="0"/>
              <a:t> (Adapted from PROMIS Emotional Distress—Anxiety—Parent Item Bank)</a:t>
            </a:r>
            <a:br>
              <a:rPr lang="en-US" sz="1100" dirty="0"/>
            </a:br>
            <a:r>
              <a:rPr lang="en-US" sz="1100" dirty="0">
                <a:hlinkClick r:id="rId18"/>
              </a:rPr>
              <a:t>LEVEL 2—Substance Use—Parent/Guardian of Child Age 6–17</a:t>
            </a:r>
            <a:r>
              <a:rPr lang="en-US" sz="1100" dirty="0"/>
              <a:t> (Adapted from the NIDA-Modified ASSIST</a:t>
            </a:r>
            <a:r>
              <a:rPr lang="en-US" sz="1100" dirty="0" smtClean="0"/>
              <a:t>)</a:t>
            </a:r>
          </a:p>
          <a:p>
            <a:endParaRPr lang="en-US" sz="1100" dirty="0"/>
          </a:p>
          <a:p>
            <a:r>
              <a:rPr lang="en-US" sz="1100" b="1" i="1" dirty="0"/>
              <a:t>For Children Ages 11–17</a:t>
            </a:r>
            <a:r>
              <a:rPr lang="en-US" sz="1100" dirty="0"/>
              <a:t/>
            </a:r>
            <a:br>
              <a:rPr lang="en-US" sz="1100" dirty="0"/>
            </a:br>
            <a:r>
              <a:rPr lang="en-US" sz="1100" dirty="0">
                <a:hlinkClick r:id="rId19"/>
              </a:rPr>
              <a:t>LEVEL 2—Somatic Symptom—Child Age 11–17</a:t>
            </a:r>
            <a:r>
              <a:rPr lang="en-US" sz="1100" dirty="0"/>
              <a:t> (Patient Health Questionnaire 15 Somatic Symptom Severity Scale [PHQ-15])</a:t>
            </a:r>
            <a:br>
              <a:rPr lang="en-US" sz="1100" dirty="0"/>
            </a:br>
            <a:r>
              <a:rPr lang="en-US" sz="1100" dirty="0">
                <a:hlinkClick r:id="rId20"/>
              </a:rPr>
              <a:t>LEVEL 2—Sleep Disturbance—Child Age 11–17</a:t>
            </a:r>
            <a:r>
              <a:rPr lang="en-US" sz="1100" dirty="0"/>
              <a:t> (PROMIS—Sleep Disturbance—Short Form)</a:t>
            </a:r>
            <a:br>
              <a:rPr lang="en-US" sz="1100" dirty="0"/>
            </a:br>
            <a:r>
              <a:rPr lang="en-US" sz="1100" dirty="0">
                <a:hlinkClick r:id="rId21"/>
              </a:rPr>
              <a:t>LEVEL 2—Depression—Child Age 11–17</a:t>
            </a:r>
            <a:r>
              <a:rPr lang="en-US" sz="1100" dirty="0"/>
              <a:t> (PROMIS Emotional Distress—Depression—Pediatric Item Bank)</a:t>
            </a:r>
            <a:br>
              <a:rPr lang="en-US" sz="1100" dirty="0"/>
            </a:br>
            <a:r>
              <a:rPr lang="en-US" sz="1100" dirty="0">
                <a:hlinkClick r:id="rId22"/>
              </a:rPr>
              <a:t>LEVEL 2—Anger—Child Age 11–17</a:t>
            </a:r>
            <a:r>
              <a:rPr lang="en-US" sz="1100" dirty="0"/>
              <a:t> (PROMIS Emotional Distress—Calibrated Anger Measure—Pediatric)</a:t>
            </a:r>
            <a:br>
              <a:rPr lang="en-US" sz="1100" dirty="0"/>
            </a:br>
            <a:r>
              <a:rPr lang="en-US" sz="1100" dirty="0">
                <a:hlinkClick r:id="rId23"/>
              </a:rPr>
              <a:t>LEVEL 2—Irritability—Child Age 11–17</a:t>
            </a:r>
            <a:r>
              <a:rPr lang="en-US" sz="1100" dirty="0"/>
              <a:t> (Affective Reactivity Index [ARI])</a:t>
            </a:r>
            <a:br>
              <a:rPr lang="en-US" sz="1100" dirty="0"/>
            </a:br>
            <a:r>
              <a:rPr lang="en-US" sz="1100" dirty="0">
                <a:hlinkClick r:id="rId24"/>
              </a:rPr>
              <a:t>LEVEL 2—Mania—Child Age 11–17</a:t>
            </a:r>
            <a:r>
              <a:rPr lang="en-US" sz="1100" dirty="0"/>
              <a:t> (Altman Self-Rating Mania Scale [ASRM])</a:t>
            </a:r>
            <a:br>
              <a:rPr lang="en-US" sz="1100" dirty="0"/>
            </a:br>
            <a:r>
              <a:rPr lang="en-US" sz="1100" dirty="0">
                <a:hlinkClick r:id="rId25"/>
              </a:rPr>
              <a:t>LEVEL 2—Anxiety—Child Age 11–17</a:t>
            </a:r>
            <a:r>
              <a:rPr lang="en-US" sz="1100" dirty="0"/>
              <a:t> (PROMIS Emotional Distress—Anxiety—Pediatric Item Bank)</a:t>
            </a:r>
            <a:br>
              <a:rPr lang="en-US" sz="1100" dirty="0"/>
            </a:br>
            <a:r>
              <a:rPr lang="en-US" sz="1100" dirty="0">
                <a:hlinkClick r:id="rId26"/>
              </a:rPr>
              <a:t>LEVEL 2—Repetitive Thoughts and Behaviors—Child Age 11–17</a:t>
            </a:r>
            <a:r>
              <a:rPr lang="en-US" sz="1100" dirty="0"/>
              <a:t> (Adapted from the Children’s Florida Obsessive Compulsive Inventory [C-FOCI] Severity Scale)</a:t>
            </a:r>
            <a:br>
              <a:rPr lang="en-US" sz="1100" dirty="0"/>
            </a:br>
            <a:r>
              <a:rPr lang="en-US" sz="1100" dirty="0">
                <a:hlinkClick r:id="rId27"/>
              </a:rPr>
              <a:t>LEVEL 2—Substance Use—Child Age 11–17</a:t>
            </a:r>
            <a:r>
              <a:rPr lang="en-US" sz="1100" dirty="0"/>
              <a:t> (Adapted from the NIDA-Modified ASSIST)</a:t>
            </a:r>
          </a:p>
        </p:txBody>
      </p:sp>
      <p:sp>
        <p:nvSpPr>
          <p:cNvPr id="3" name="TextBox 2"/>
          <p:cNvSpPr txBox="1"/>
          <p:nvPr/>
        </p:nvSpPr>
        <p:spPr>
          <a:xfrm>
            <a:off x="1295400" y="304800"/>
            <a:ext cx="6906763" cy="369332"/>
          </a:xfrm>
          <a:prstGeom prst="rect">
            <a:avLst/>
          </a:prstGeom>
          <a:noFill/>
        </p:spPr>
        <p:txBody>
          <a:bodyPr wrap="none" rtlCol="0">
            <a:spAutoFit/>
          </a:bodyPr>
          <a:lstStyle/>
          <a:p>
            <a:r>
              <a:rPr lang="en-US" dirty="0" smtClean="0"/>
              <a:t>List of all the level 2 (disorder specific) cross-cutting symptom measures</a:t>
            </a:r>
            <a:endParaRPr lang="en-US" dirty="0"/>
          </a:p>
        </p:txBody>
      </p:sp>
    </p:spTree>
    <p:extLst>
      <p:ext uri="{BB962C8B-B14F-4D97-AF65-F5344CB8AC3E}">
        <p14:creationId xmlns:p14="http://schemas.microsoft.com/office/powerpoint/2010/main" val="737210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05773292"/>
              </p:ext>
            </p:extLst>
          </p:nvPr>
        </p:nvGraphicFramePr>
        <p:xfrm>
          <a:off x="1095375" y="2420938"/>
          <a:ext cx="7667625" cy="4245613"/>
        </p:xfrm>
        <a:graphic>
          <a:graphicData uri="http://schemas.openxmlformats.org/drawingml/2006/table">
            <a:tbl>
              <a:tblPr/>
              <a:tblGrid>
                <a:gridCol w="487363"/>
                <a:gridCol w="1255712"/>
                <a:gridCol w="1135063"/>
                <a:gridCol w="4789487"/>
              </a:tblGrid>
              <a:tr h="447675">
                <a:tc>
                  <a:txBody>
                    <a:bodyPr/>
                    <a:lstStyle/>
                    <a:p>
                      <a:pPr marL="14288" marR="0" lvl="0" indent="0" algn="l" defTabSz="914400" rtl="0" eaLnBrk="1" fontAlgn="base" latinLnBrk="0" hangingPunct="1">
                        <a:lnSpc>
                          <a:spcPts val="12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Domain</a:t>
                      </a:r>
                      <a:endParaRPr kumimoji="0" 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90500" marR="0" lvl="0" indent="0" algn="l" defTabSz="914400" rtl="0" eaLnBrk="1" fontAlgn="base" latinLnBrk="0" hangingPunct="1">
                        <a:lnSpc>
                          <a:spcPts val="12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Domain Name</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Threshold to guide</a:t>
                      </a:r>
                      <a:endParaRPr kumimoji="0" lang="en-US" sz="1100" b="0" i="0" u="none" strike="noStrike" cap="none" normalizeH="0" baseline="0" smtClean="0">
                        <a:ln>
                          <a:noFill/>
                        </a:ln>
                        <a:solidFill>
                          <a:srgbClr val="000000"/>
                        </a:solidFill>
                        <a:effectLst/>
                        <a:latin typeface="Arial" charset="0"/>
                        <a:cs typeface="Arial" charset="0"/>
                      </a:endParaRPr>
                    </a:p>
                    <a:p>
                      <a:pPr marL="0" marR="0" lvl="0" indent="0" algn="ctr"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further inquiry</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31750" marR="0" lvl="0" indent="0" algn="l" defTabSz="914400" rtl="0" eaLnBrk="1" fontAlgn="base" latinLnBrk="0" hangingPunct="1">
                        <a:lnSpc>
                          <a:spcPts val="12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DSM-5 Level 2 Cross-Cutting Symptom Measure available online</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47675">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I.</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09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Depression</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90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Mild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LEVEL 2—Depression—Adult (PROMIS Emotional Distress—Depression—Short</a:t>
                      </a:r>
                      <a:endParaRPr kumimoji="0" lang="en-US" sz="1100" b="0" i="0" u="none" strike="noStrike" cap="none" normalizeH="0" baseline="0" smtClean="0">
                        <a:ln>
                          <a:noFill/>
                        </a:ln>
                        <a:solidFill>
                          <a:srgbClr val="000000"/>
                        </a:solidFill>
                        <a:effectLst/>
                        <a:latin typeface="Arial" charset="0"/>
                        <a:cs typeface="Arial" charset="0"/>
                      </a:endParaRPr>
                    </a:p>
                    <a:p>
                      <a:pPr marL="63500" marR="0" lvl="0" indent="0" algn="l" defTabSz="914400" rtl="0" eaLnBrk="1" fontAlgn="base" latinLnBrk="0" hangingPunct="1">
                        <a:lnSpc>
                          <a:spcPts val="1238"/>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Form)</a:t>
                      </a:r>
                      <a:r>
                        <a:rPr kumimoji="0" lang="en-US" sz="600" b="0" i="0" u="none" strike="noStrike" cap="none" normalizeH="0" baseline="0" smtClean="0">
                          <a:ln>
                            <a:noFill/>
                          </a:ln>
                          <a:solidFill>
                            <a:srgbClr val="000000"/>
                          </a:solidFill>
                          <a:effectLst/>
                          <a:latin typeface="Arial" charset="0"/>
                          <a:cs typeface="Arial" charset="0"/>
                        </a:rPr>
                        <a:t>1</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98450">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II.</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392113" marR="0" lvl="0" indent="0" algn="ctr"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Anger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90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Mild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LEVEL 2—Anger—Adult (PROMIS Emotional Distress—Anger—Short Form)</a:t>
                      </a:r>
                      <a:r>
                        <a:rPr kumimoji="0" lang="en-US" sz="600" b="0" i="0" u="none" strike="noStrike" cap="none" normalizeH="0" baseline="0" smtClean="0">
                          <a:ln>
                            <a:noFill/>
                          </a:ln>
                          <a:solidFill>
                            <a:srgbClr val="000000"/>
                          </a:solidFill>
                          <a:effectLst/>
                          <a:latin typeface="Arial" charset="0"/>
                          <a:cs typeface="Arial" charset="0"/>
                        </a:rPr>
                        <a:t>1</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57163">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III.</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384175" marR="0" lvl="0" indent="0" algn="ctr"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Mania</a:t>
                      </a:r>
                      <a:endParaRPr kumimoji="0" 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90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Mild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LEVEL 2—Mania—Adult (Altman Self-Rating Mania Scale)</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98450">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IV.</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37465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Anxiety</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90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Mild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LEVEL 2—Anxiety—Adult (PROMIS Emotional Distress—Anxiety—Short Form)</a:t>
                      </a:r>
                      <a:r>
                        <a:rPr kumimoji="0" lang="en-US" sz="600" b="0" i="0" u="none" strike="noStrike" cap="none" normalizeH="0" baseline="0" smtClean="0">
                          <a:ln>
                            <a:noFill/>
                          </a:ln>
                          <a:solidFill>
                            <a:srgbClr val="000000"/>
                          </a:solidFill>
                          <a:effectLst/>
                          <a:latin typeface="Arial" charset="0"/>
                          <a:cs typeface="Arial" charset="0"/>
                        </a:rPr>
                        <a:t>1</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47675">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V.</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762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Somatic Symptoms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2065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Mild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LEVEL 2—Somatic Symptom—Adult (Patient Health Questionnaire 15 Somatic</a:t>
                      </a:r>
                      <a:endParaRPr kumimoji="0" lang="en-US" sz="1100" b="0" i="0" u="none" strike="noStrike" cap="none" normalizeH="0" baseline="0" smtClean="0">
                        <a:ln>
                          <a:noFill/>
                        </a:ln>
                        <a:solidFill>
                          <a:srgbClr val="000000"/>
                        </a:solidFill>
                        <a:effectLst/>
                        <a:latin typeface="Arial" charset="0"/>
                        <a:cs typeface="Arial" charset="0"/>
                      </a:endParaRPr>
                    </a:p>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Symptom Severity [PHQ-15])</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57163">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cs typeface="Arial" charset="0"/>
                        </a:rPr>
                        <a:t>VI.</a:t>
                      </a:r>
                      <a:endParaRPr kumimoji="0" lang="en-US"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42875"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cs typeface="Arial" charset="0"/>
                        </a:rPr>
                        <a:t>Suicidal Ideation</a:t>
                      </a:r>
                      <a:endParaRPr kumimoji="0" lang="en-US"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936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cs typeface="Arial" charset="0"/>
                        </a:rPr>
                        <a:t>Slight or greater</a:t>
                      </a:r>
                      <a:endParaRPr kumimoji="0" lang="en-US"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cs typeface="Arial" charset="0"/>
                        </a:rPr>
                        <a:t>None</a:t>
                      </a:r>
                      <a:endParaRPr kumimoji="0" lang="en-US"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57163">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VII.</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32543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Psychosis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936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Slight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None</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98450">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VIII.</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7145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Sleep Problems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90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Mild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LEVEL 2—Sleep Disturbance - Adult (PROMIS—Sleep Disturbance—Short Form)</a:t>
                      </a:r>
                      <a:r>
                        <a:rPr kumimoji="0" lang="en-US" sz="600" b="0" i="0" u="none" strike="noStrike" cap="none" normalizeH="0" baseline="0" smtClean="0">
                          <a:ln>
                            <a:noFill/>
                          </a:ln>
                          <a:solidFill>
                            <a:srgbClr val="000000"/>
                          </a:solidFill>
                          <a:effectLst/>
                          <a:latin typeface="Arial" charset="0"/>
                          <a:cs typeface="Arial" charset="0"/>
                        </a:rPr>
                        <a:t>1</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57163">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IX.</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3476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Memory</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90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Mild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None</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95313">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X.</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30163" marR="0" lvl="0" indent="0" algn="ctr"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Repetitive Thoughts</a:t>
                      </a:r>
                      <a:endParaRPr kumimoji="0" lang="en-US" sz="1100" b="0" i="0" u="none" strike="noStrike" cap="none" normalizeH="0" baseline="0" smtClean="0">
                        <a:ln>
                          <a:noFill/>
                        </a:ln>
                        <a:solidFill>
                          <a:srgbClr val="000000"/>
                        </a:solidFill>
                        <a:effectLst/>
                        <a:latin typeface="Arial" charset="0"/>
                        <a:cs typeface="Arial" charset="0"/>
                      </a:endParaRPr>
                    </a:p>
                    <a:p>
                      <a:pPr marL="30163" marR="0" lvl="0" indent="0" algn="ctr"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and Behaviors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90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Mild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LEVEL 2—Repetitive Thoughts and Behaviors—Adult (adapted from the Florida</a:t>
                      </a:r>
                      <a:endParaRPr kumimoji="0" lang="en-US" sz="1100" b="0" i="0" u="none" strike="noStrike" cap="none" normalizeH="0" baseline="0" smtClean="0">
                        <a:ln>
                          <a:noFill/>
                        </a:ln>
                        <a:solidFill>
                          <a:srgbClr val="000000"/>
                        </a:solidFill>
                        <a:effectLst/>
                        <a:latin typeface="Arial" charset="0"/>
                        <a:cs typeface="Arial" charset="0"/>
                      </a:endParaRPr>
                    </a:p>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Obsessive-Compulsive Inventory [FOCI] Severity Scale [Part B])</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57163">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XI.</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57175"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Dissociation</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90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Mild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None</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09563">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XII.</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2575"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Personality</a:t>
                      </a:r>
                      <a:endParaRPr kumimoji="0" lang="en-US" sz="1100" b="0" i="0" u="none" strike="noStrike" cap="none" normalizeH="0" baseline="0" smtClean="0">
                        <a:ln>
                          <a:noFill/>
                        </a:ln>
                        <a:solidFill>
                          <a:srgbClr val="000000"/>
                        </a:solidFill>
                        <a:effectLst/>
                        <a:latin typeface="Arial" charset="0"/>
                        <a:cs typeface="Arial" charset="0"/>
                      </a:endParaRPr>
                    </a:p>
                    <a:p>
                      <a:pPr marL="282575"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Functioning</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190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Mild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None</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98450">
                <a:tc>
                  <a:txBody>
                    <a:bodyPr/>
                    <a:lstStyle/>
                    <a:p>
                      <a:pPr marL="14288"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XIII.</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193675"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Substance Use</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93663"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Slight or greater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63500" marR="0" lvl="0" indent="0" algn="l" defTabSz="914400" rtl="0" eaLnBrk="1" fontAlgn="base" latinLnBrk="0" hangingPunct="1">
                        <a:lnSpc>
                          <a:spcPts val="1213"/>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LEVEL 2—Substance Abuse—Adult (adapted from the NIDA-modified ASSIST)</a:t>
                      </a:r>
                      <a:endParaRPr kumimoji="0" 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37967" name="Rectangle 1"/>
          <p:cNvSpPr>
            <a:spLocks noChangeArrowheads="1"/>
          </p:cNvSpPr>
          <p:nvPr/>
        </p:nvSpPr>
        <p:spPr bwMode="auto">
          <a:xfrm>
            <a:off x="1095375" y="2341563"/>
            <a:ext cx="9144000" cy="457200"/>
          </a:xfrm>
          <a:prstGeom prst="rect">
            <a:avLst/>
          </a:prstGeom>
          <a:noFill/>
          <a:ln w="9525">
            <a:noFill/>
            <a:miter lim="800000"/>
            <a:headEnd/>
            <a:tailEnd/>
          </a:ln>
          <a:effectLst/>
        </p:spPr>
        <p:txBody>
          <a:bodyPr wrap="none" anchor="ctr">
            <a:spAutoFit/>
          </a:bodyPr>
          <a:lstStyle/>
          <a:p>
            <a:endParaRPr lang="en-US"/>
          </a:p>
        </p:txBody>
      </p:sp>
      <p:sp>
        <p:nvSpPr>
          <p:cNvPr id="37968" name="TextBox 3"/>
          <p:cNvSpPr txBox="1">
            <a:spLocks noChangeArrowheads="1"/>
          </p:cNvSpPr>
          <p:nvPr/>
        </p:nvSpPr>
        <p:spPr bwMode="auto">
          <a:xfrm>
            <a:off x="685800" y="633413"/>
            <a:ext cx="7772400" cy="1754326"/>
          </a:xfrm>
          <a:prstGeom prst="rect">
            <a:avLst/>
          </a:prstGeom>
          <a:noFill/>
          <a:ln w="9525">
            <a:noFill/>
            <a:miter lim="800000"/>
            <a:headEnd/>
            <a:tailEnd/>
          </a:ln>
        </p:spPr>
        <p:txBody>
          <a:bodyPr>
            <a:spAutoFit/>
          </a:bodyPr>
          <a:lstStyle/>
          <a:p>
            <a:r>
              <a:rPr lang="en-US" b="1" dirty="0"/>
              <a:t>Table 1: Adult DSM-5 Self-Rated Level 1 Cross-Cutting Symptom Measure: domains, thresholds for further inquiry, and associated Level 2 measures for adults ages 18 and </a:t>
            </a:r>
            <a:r>
              <a:rPr lang="en-US" b="1" dirty="0" smtClean="0"/>
              <a:t>over</a:t>
            </a:r>
          </a:p>
          <a:p>
            <a:endParaRPr lang="en-US" b="1" dirty="0"/>
          </a:p>
          <a:p>
            <a:r>
              <a:rPr lang="en-US" dirty="0"/>
              <a:t>Hypothetically scores on our client using level I crosscutting symptoms indicated the following areas circled</a:t>
            </a:r>
          </a:p>
        </p:txBody>
      </p:sp>
      <p:sp>
        <p:nvSpPr>
          <p:cNvPr id="4" name="Oval 3"/>
          <p:cNvSpPr/>
          <p:nvPr/>
        </p:nvSpPr>
        <p:spPr>
          <a:xfrm>
            <a:off x="3002844" y="3733800"/>
            <a:ext cx="914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7" name="Oval 6"/>
          <p:cNvSpPr/>
          <p:nvPr/>
        </p:nvSpPr>
        <p:spPr>
          <a:xfrm>
            <a:off x="3002844" y="2798763"/>
            <a:ext cx="914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8" name="Oval 7"/>
          <p:cNvSpPr/>
          <p:nvPr/>
        </p:nvSpPr>
        <p:spPr>
          <a:xfrm>
            <a:off x="2980266" y="4038600"/>
            <a:ext cx="914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9" name="Oval 8"/>
          <p:cNvSpPr/>
          <p:nvPr/>
        </p:nvSpPr>
        <p:spPr>
          <a:xfrm>
            <a:off x="2980266" y="4800600"/>
            <a:ext cx="914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0" name="Oval 9"/>
          <p:cNvSpPr/>
          <p:nvPr/>
        </p:nvSpPr>
        <p:spPr>
          <a:xfrm>
            <a:off x="2743200" y="6248400"/>
            <a:ext cx="1151466"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Tree>
    <p:extLst>
      <p:ext uri="{BB962C8B-B14F-4D97-AF65-F5344CB8AC3E}">
        <p14:creationId xmlns:p14="http://schemas.microsoft.com/office/powerpoint/2010/main" val="1600811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91719305"/>
              </p:ext>
            </p:extLst>
          </p:nvPr>
        </p:nvGraphicFramePr>
        <p:xfrm>
          <a:off x="1371600" y="2209800"/>
          <a:ext cx="6654021" cy="4581808"/>
        </p:xfrm>
        <a:graphic>
          <a:graphicData uri="http://schemas.openxmlformats.org/drawingml/2006/table">
            <a:tbl>
              <a:tblPr>
                <a:tableStyleId>{5C22544A-7EE6-4342-B048-85BDC9FD1C3A}</a:tableStyleId>
              </a:tblPr>
              <a:tblGrid>
                <a:gridCol w="283123"/>
                <a:gridCol w="2378360"/>
                <a:gridCol w="564367"/>
                <a:gridCol w="620741"/>
                <a:gridCol w="732237"/>
                <a:gridCol w="665841"/>
                <a:gridCol w="732237"/>
                <a:gridCol w="677115"/>
              </a:tblGrid>
              <a:tr h="323211">
                <a:tc gridSpan="7">
                  <a:txBody>
                    <a:bodyPr/>
                    <a:lstStyle/>
                    <a:p>
                      <a:pPr marL="0" marR="0">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94615" marR="84455" algn="ctr">
                        <a:lnSpc>
                          <a:spcPts val="1210"/>
                        </a:lnSpc>
                        <a:spcBef>
                          <a:spcPts val="0"/>
                        </a:spcBef>
                        <a:spcAft>
                          <a:spcPts val="0"/>
                        </a:spcAft>
                      </a:pPr>
                      <a:r>
                        <a:rPr lang="en-US" sz="1000">
                          <a:effectLst/>
                        </a:rPr>
                        <a:t>C</a:t>
                      </a:r>
                      <a:r>
                        <a:rPr lang="en-US" sz="1000" spc="-5">
                          <a:effectLst/>
                        </a:rPr>
                        <a:t>li</a:t>
                      </a:r>
                      <a:r>
                        <a:rPr lang="en-US" sz="1000" spc="5">
                          <a:effectLst/>
                        </a:rPr>
                        <a:t>n</a:t>
                      </a:r>
                      <a:r>
                        <a:rPr lang="en-US" sz="1000" spc="-5">
                          <a:effectLst/>
                        </a:rPr>
                        <a:t>i</a:t>
                      </a:r>
                      <a:r>
                        <a:rPr lang="en-US" sz="1000" spc="15">
                          <a:effectLst/>
                        </a:rPr>
                        <a:t>c</a:t>
                      </a:r>
                      <a:r>
                        <a:rPr lang="en-US" sz="1000" spc="-5">
                          <a:effectLst/>
                        </a:rPr>
                        <a:t>i</a:t>
                      </a:r>
                      <a:r>
                        <a:rPr lang="en-US" sz="1000">
                          <a:effectLst/>
                        </a:rPr>
                        <a:t>an</a:t>
                      </a:r>
                      <a:endParaRPr lang="en-US" sz="1100">
                        <a:effectLst/>
                      </a:endParaRPr>
                    </a:p>
                    <a:p>
                      <a:pPr marL="217805" marR="207645" algn="ctr">
                        <a:lnSpc>
                          <a:spcPct val="115000"/>
                        </a:lnSpc>
                        <a:spcBef>
                          <a:spcPts val="5"/>
                        </a:spcBef>
                        <a:spcAft>
                          <a:spcPts val="0"/>
                        </a:spcAft>
                      </a:pPr>
                      <a:r>
                        <a:rPr lang="en-US" sz="1000">
                          <a:effectLst/>
                        </a:rPr>
                        <a:t>U</a:t>
                      </a:r>
                      <a:r>
                        <a:rPr lang="en-US" sz="1000" spc="-5">
                          <a:effectLst/>
                        </a:rPr>
                        <a:t>s</a:t>
                      </a:r>
                      <a:r>
                        <a:rPr lang="en-US" sz="1000">
                          <a:effectLst/>
                        </a:rPr>
                        <a:t>e</a:t>
                      </a:r>
                      <a:endParaRPr lang="en-US" sz="1100">
                        <a:effectLst/>
                        <a:latin typeface="Calibri"/>
                        <a:ea typeface="Calibri"/>
                        <a:cs typeface="Times New Roman"/>
                      </a:endParaRPr>
                    </a:p>
                  </a:txBody>
                  <a:tcPr marL="0" marR="0" marT="0" marB="0"/>
                </a:tc>
              </a:tr>
              <a:tr h="234266">
                <a:tc gridSpan="7">
                  <a:txBody>
                    <a:bodyPr/>
                    <a:lstStyle/>
                    <a:p>
                      <a:pPr marL="65405" marR="0">
                        <a:lnSpc>
                          <a:spcPct val="115000"/>
                        </a:lnSpc>
                        <a:spcBef>
                          <a:spcPts val="300"/>
                        </a:spcBef>
                        <a:spcAft>
                          <a:spcPts val="0"/>
                        </a:spcAft>
                      </a:pPr>
                      <a:r>
                        <a:rPr lang="en-US" sz="1000" dirty="0">
                          <a:effectLst/>
                        </a:rPr>
                        <a:t>In</a:t>
                      </a:r>
                      <a:r>
                        <a:rPr lang="en-US" sz="1000" spc="-10" dirty="0">
                          <a:effectLst/>
                        </a:rPr>
                        <a:t> </a:t>
                      </a:r>
                      <a:r>
                        <a:rPr lang="en-US" sz="1000" spc="5" dirty="0">
                          <a:effectLst/>
                        </a:rPr>
                        <a:t>th</a:t>
                      </a:r>
                      <a:r>
                        <a:rPr lang="en-US" sz="1000" dirty="0">
                          <a:effectLst/>
                        </a:rPr>
                        <a:t>e</a:t>
                      </a:r>
                      <a:r>
                        <a:rPr lang="en-US" sz="1000" spc="-15" dirty="0">
                          <a:effectLst/>
                        </a:rPr>
                        <a:t> </a:t>
                      </a:r>
                      <a:r>
                        <a:rPr lang="en-US" sz="1000" spc="5" dirty="0">
                          <a:effectLst/>
                        </a:rPr>
                        <a:t>p</a:t>
                      </a:r>
                      <a:r>
                        <a:rPr lang="en-US" sz="1000" dirty="0">
                          <a:effectLst/>
                        </a:rPr>
                        <a:t>ast</a:t>
                      </a:r>
                      <a:r>
                        <a:rPr lang="en-US" sz="1000" spc="-15" dirty="0">
                          <a:effectLst/>
                        </a:rPr>
                        <a:t> </a:t>
                      </a:r>
                      <a:r>
                        <a:rPr lang="en-US" sz="1000" spc="-5" dirty="0">
                          <a:effectLst/>
                        </a:rPr>
                        <a:t>SE</a:t>
                      </a:r>
                      <a:r>
                        <a:rPr lang="en-US" sz="1000" dirty="0">
                          <a:effectLst/>
                        </a:rPr>
                        <a:t>V</a:t>
                      </a:r>
                      <a:r>
                        <a:rPr lang="en-US" sz="1000" spc="-5" dirty="0">
                          <a:effectLst/>
                        </a:rPr>
                        <a:t>E</a:t>
                      </a:r>
                      <a:r>
                        <a:rPr lang="en-US" sz="1000" dirty="0">
                          <a:effectLst/>
                        </a:rPr>
                        <a:t>N</a:t>
                      </a:r>
                      <a:r>
                        <a:rPr lang="en-US" sz="1000" spc="-25" dirty="0">
                          <a:effectLst/>
                        </a:rPr>
                        <a:t> </a:t>
                      </a:r>
                      <a:r>
                        <a:rPr lang="en-US" sz="1000" spc="5" dirty="0">
                          <a:effectLst/>
                        </a:rPr>
                        <a:t>(</a:t>
                      </a:r>
                      <a:r>
                        <a:rPr lang="en-US" sz="1000" dirty="0">
                          <a:effectLst/>
                        </a:rPr>
                        <a:t>7)</a:t>
                      </a:r>
                      <a:r>
                        <a:rPr lang="en-US" sz="1000" spc="-10" dirty="0">
                          <a:effectLst/>
                        </a:rPr>
                        <a:t> </a:t>
                      </a:r>
                      <a:r>
                        <a:rPr lang="en-US" sz="1000" spc="10" dirty="0">
                          <a:effectLst/>
                        </a:rPr>
                        <a:t>D</a:t>
                      </a:r>
                      <a:r>
                        <a:rPr lang="en-US" sz="1000" spc="-5" dirty="0">
                          <a:effectLst/>
                        </a:rPr>
                        <a:t>A</a:t>
                      </a:r>
                      <a:r>
                        <a:rPr lang="en-US" sz="1000" dirty="0">
                          <a:effectLst/>
                        </a:rPr>
                        <a:t>Y</a:t>
                      </a:r>
                      <a:r>
                        <a:rPr lang="en-US" sz="1000" spc="5" dirty="0">
                          <a:effectLst/>
                        </a:rPr>
                        <a:t>S</a:t>
                      </a:r>
                      <a:r>
                        <a:rPr lang="en-US" sz="1000" dirty="0">
                          <a:effectLst/>
                        </a:rPr>
                        <a:t>.</a:t>
                      </a:r>
                      <a:r>
                        <a:rPr lang="en-US" sz="1000" spc="-5" dirty="0">
                          <a:effectLst/>
                        </a:rPr>
                        <a:t>.</a:t>
                      </a:r>
                      <a:r>
                        <a:rPr lang="en-US" sz="1000" spc="10" dirty="0">
                          <a:effectLst/>
                        </a:rPr>
                        <a:t>.</a:t>
                      </a:r>
                      <a:r>
                        <a:rPr lang="en-US" sz="1000" dirty="0">
                          <a:effectLst/>
                        </a:rPr>
                        <a:t>.</a:t>
                      </a:r>
                      <a:endParaRPr lang="en-US" sz="1100"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nSpc>
                          <a:spcPts val="600"/>
                        </a:lnSpc>
                        <a:spcBef>
                          <a:spcPts val="15"/>
                        </a:spcBef>
                        <a:spcAft>
                          <a:spcPts val="0"/>
                        </a:spcAft>
                      </a:pPr>
                      <a:r>
                        <a:rPr lang="en-US" sz="600" dirty="0">
                          <a:effectLst/>
                        </a:rPr>
                        <a:t> </a:t>
                      </a:r>
                      <a:endParaRPr lang="en-US" sz="1100" dirty="0">
                        <a:effectLst/>
                      </a:endParaRPr>
                    </a:p>
                    <a:p>
                      <a:pPr marL="215900" marR="0">
                        <a:lnSpc>
                          <a:spcPct val="115000"/>
                        </a:lnSpc>
                        <a:spcBef>
                          <a:spcPts val="0"/>
                        </a:spcBef>
                        <a:spcAft>
                          <a:spcPts val="0"/>
                        </a:spcAft>
                      </a:pPr>
                      <a:r>
                        <a:rPr lang="en-US" sz="1000" dirty="0">
                          <a:effectLst/>
                        </a:rPr>
                        <a:t>Item</a:t>
                      </a:r>
                      <a:endParaRPr lang="en-US" sz="1100" dirty="0">
                        <a:effectLst/>
                      </a:endParaRPr>
                    </a:p>
                    <a:p>
                      <a:pPr marL="193040" marR="0">
                        <a:lnSpc>
                          <a:spcPts val="1210"/>
                        </a:lnSpc>
                        <a:spcBef>
                          <a:spcPts val="0"/>
                        </a:spcBef>
                        <a:spcAft>
                          <a:spcPts val="0"/>
                        </a:spcAft>
                      </a:pPr>
                      <a:r>
                        <a:rPr lang="en-US" sz="1000" spc="-5" dirty="0">
                          <a:effectLst/>
                        </a:rPr>
                        <a:t>S</a:t>
                      </a:r>
                      <a:r>
                        <a:rPr lang="en-US" sz="1000" spc="5" dirty="0">
                          <a:effectLst/>
                        </a:rPr>
                        <a:t>cor</a:t>
                      </a:r>
                      <a:r>
                        <a:rPr lang="en-US" sz="1000" dirty="0">
                          <a:effectLst/>
                        </a:rPr>
                        <a:t>e</a:t>
                      </a:r>
                      <a:endParaRPr lang="en-US" sz="1100" dirty="0">
                        <a:effectLst/>
                        <a:latin typeface="Calibri"/>
                        <a:ea typeface="Calibri"/>
                        <a:cs typeface="Times New Roman"/>
                      </a:endParaRPr>
                    </a:p>
                  </a:txBody>
                  <a:tcPr marL="0" marR="0" marT="0" marB="0"/>
                </a:tc>
              </a:tr>
              <a:tr h="234266">
                <a:tc gridSpan="2">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c hMerge="1">
                  <a:txBody>
                    <a:bodyPr/>
                    <a:lstStyle/>
                    <a:p>
                      <a:endParaRPr lang="en-US"/>
                    </a:p>
                  </a:txBody>
                  <a:tcPr/>
                </a:tc>
                <a:tc>
                  <a:txBody>
                    <a:bodyPr/>
                    <a:lstStyle/>
                    <a:p>
                      <a:pPr marL="122555" marR="0">
                        <a:lnSpc>
                          <a:spcPct val="115000"/>
                        </a:lnSpc>
                        <a:spcBef>
                          <a:spcPts val="300"/>
                        </a:spcBef>
                        <a:spcAft>
                          <a:spcPts val="0"/>
                        </a:spcAft>
                      </a:pPr>
                      <a:r>
                        <a:rPr lang="en-US" sz="1000" spc="5">
                          <a:effectLst/>
                        </a:rPr>
                        <a:t>N</a:t>
                      </a:r>
                      <a:r>
                        <a:rPr lang="en-US" sz="1000">
                          <a:effectLst/>
                        </a:rPr>
                        <a:t>e</a:t>
                      </a:r>
                      <a:r>
                        <a:rPr lang="en-US" sz="1000" spc="-5">
                          <a:effectLst/>
                        </a:rPr>
                        <a:t>v</a:t>
                      </a:r>
                      <a:r>
                        <a:rPr lang="en-US" sz="1000">
                          <a:effectLst/>
                        </a:rPr>
                        <a:t>er</a:t>
                      </a:r>
                      <a:endParaRPr lang="en-US" sz="1100">
                        <a:effectLst/>
                        <a:latin typeface="Calibri"/>
                        <a:ea typeface="Calibri"/>
                        <a:cs typeface="Times New Roman"/>
                      </a:endParaRPr>
                    </a:p>
                  </a:txBody>
                  <a:tcPr marL="0" marR="0" marT="0" marB="0"/>
                </a:tc>
                <a:tc>
                  <a:txBody>
                    <a:bodyPr/>
                    <a:lstStyle/>
                    <a:p>
                      <a:pPr marL="142875" marR="0">
                        <a:lnSpc>
                          <a:spcPct val="115000"/>
                        </a:lnSpc>
                        <a:spcBef>
                          <a:spcPts val="300"/>
                        </a:spcBef>
                        <a:spcAft>
                          <a:spcPts val="0"/>
                        </a:spcAft>
                      </a:pPr>
                      <a:r>
                        <a:rPr lang="en-US" sz="1000">
                          <a:effectLst/>
                        </a:rPr>
                        <a:t>Ra</a:t>
                      </a:r>
                      <a:r>
                        <a:rPr lang="en-US" sz="1000" spc="5">
                          <a:effectLst/>
                        </a:rPr>
                        <a:t>r</a:t>
                      </a:r>
                      <a:r>
                        <a:rPr lang="en-US" sz="1000">
                          <a:effectLst/>
                        </a:rPr>
                        <a:t>e</a:t>
                      </a:r>
                      <a:r>
                        <a:rPr lang="en-US" sz="1000" spc="-5">
                          <a:effectLst/>
                        </a:rPr>
                        <a:t>l</a:t>
                      </a:r>
                      <a:r>
                        <a:rPr lang="en-US" sz="1000">
                          <a:effectLst/>
                        </a:rPr>
                        <a:t>y</a:t>
                      </a:r>
                      <a:endParaRPr lang="en-US" sz="1100">
                        <a:effectLst/>
                        <a:latin typeface="Calibri"/>
                        <a:ea typeface="Calibri"/>
                        <a:cs typeface="Times New Roman"/>
                      </a:endParaRPr>
                    </a:p>
                  </a:txBody>
                  <a:tcPr marL="0" marR="0" marT="0" marB="0"/>
                </a:tc>
                <a:tc>
                  <a:txBody>
                    <a:bodyPr/>
                    <a:lstStyle/>
                    <a:p>
                      <a:pPr marL="67945" marR="0">
                        <a:lnSpc>
                          <a:spcPct val="115000"/>
                        </a:lnSpc>
                        <a:spcBef>
                          <a:spcPts val="300"/>
                        </a:spcBef>
                        <a:spcAft>
                          <a:spcPts val="0"/>
                        </a:spcAft>
                      </a:pPr>
                      <a:r>
                        <a:rPr lang="en-US" sz="1000" spc="-5">
                          <a:effectLst/>
                        </a:rPr>
                        <a:t>S</a:t>
                      </a:r>
                      <a:r>
                        <a:rPr lang="en-US" sz="1000" spc="5">
                          <a:effectLst/>
                        </a:rPr>
                        <a:t>om</a:t>
                      </a:r>
                      <a:r>
                        <a:rPr lang="en-US" sz="1000">
                          <a:effectLst/>
                        </a:rPr>
                        <a:t>eti</a:t>
                      </a:r>
                      <a:r>
                        <a:rPr lang="en-US" sz="1000" spc="5">
                          <a:effectLst/>
                        </a:rPr>
                        <a:t>m</a:t>
                      </a:r>
                      <a:r>
                        <a:rPr lang="en-US" sz="1000">
                          <a:effectLst/>
                        </a:rPr>
                        <a:t>es</a:t>
                      </a:r>
                      <a:endParaRPr lang="en-US" sz="1100">
                        <a:effectLst/>
                        <a:latin typeface="Calibri"/>
                        <a:ea typeface="Calibri"/>
                        <a:cs typeface="Times New Roman"/>
                      </a:endParaRPr>
                    </a:p>
                  </a:txBody>
                  <a:tcPr marL="0" marR="0" marT="0" marB="0"/>
                </a:tc>
                <a:tc>
                  <a:txBody>
                    <a:bodyPr/>
                    <a:lstStyle/>
                    <a:p>
                      <a:pPr marL="182245" marR="0">
                        <a:lnSpc>
                          <a:spcPct val="115000"/>
                        </a:lnSpc>
                        <a:spcBef>
                          <a:spcPts val="300"/>
                        </a:spcBef>
                        <a:spcAft>
                          <a:spcPts val="0"/>
                        </a:spcAft>
                      </a:pPr>
                      <a:r>
                        <a:rPr lang="en-US" sz="1000">
                          <a:effectLst/>
                        </a:rPr>
                        <a:t>O</a:t>
                      </a:r>
                      <a:r>
                        <a:rPr lang="en-US" sz="1000" spc="-5">
                          <a:effectLst/>
                        </a:rPr>
                        <a:t>f</a:t>
                      </a:r>
                      <a:r>
                        <a:rPr lang="en-US" sz="1000">
                          <a:effectLst/>
                        </a:rPr>
                        <a:t>t</a:t>
                      </a:r>
                      <a:r>
                        <a:rPr lang="en-US" sz="1000" spc="5">
                          <a:effectLst/>
                        </a:rPr>
                        <a:t>e</a:t>
                      </a:r>
                      <a:r>
                        <a:rPr lang="en-US" sz="1000">
                          <a:effectLst/>
                        </a:rPr>
                        <a:t>n</a:t>
                      </a:r>
                      <a:endParaRPr lang="en-US" sz="1100">
                        <a:effectLst/>
                        <a:latin typeface="Calibri"/>
                        <a:ea typeface="Calibri"/>
                        <a:cs typeface="Times New Roman"/>
                      </a:endParaRPr>
                    </a:p>
                  </a:txBody>
                  <a:tcPr marL="0" marR="0" marT="0" marB="0"/>
                </a:tc>
                <a:tc>
                  <a:txBody>
                    <a:bodyPr/>
                    <a:lstStyle/>
                    <a:p>
                      <a:pPr marL="174625" marR="0">
                        <a:lnSpc>
                          <a:spcPct val="115000"/>
                        </a:lnSpc>
                        <a:spcBef>
                          <a:spcPts val="300"/>
                        </a:spcBef>
                        <a:spcAft>
                          <a:spcPts val="0"/>
                        </a:spcAft>
                      </a:pPr>
                      <a:r>
                        <a:rPr lang="en-US" sz="1000" spc="-5">
                          <a:effectLst/>
                        </a:rPr>
                        <a:t>Al</a:t>
                      </a:r>
                      <a:r>
                        <a:rPr lang="en-US" sz="1000">
                          <a:effectLst/>
                        </a:rPr>
                        <a:t>w</a:t>
                      </a:r>
                      <a:r>
                        <a:rPr lang="en-US" sz="1000" spc="15">
                          <a:effectLst/>
                        </a:rPr>
                        <a:t>a</a:t>
                      </a:r>
                      <a:r>
                        <a:rPr lang="en-US" sz="1000" spc="-5">
                          <a:effectLst/>
                        </a:rPr>
                        <a:t>y</a:t>
                      </a:r>
                      <a:r>
                        <a:rPr lang="en-US" sz="1000">
                          <a:effectLst/>
                        </a:rPr>
                        <a:t>s</a:t>
                      </a:r>
                      <a:endParaRPr lang="en-US" sz="1100">
                        <a:effectLst/>
                        <a:latin typeface="Calibri"/>
                        <a:ea typeface="Calibri"/>
                        <a:cs typeface="Times New Roman"/>
                      </a:endParaRPr>
                    </a:p>
                  </a:txBody>
                  <a:tcPr marL="0" marR="0" marT="0" marB="0"/>
                </a:tc>
                <a:tc vMerge="1">
                  <a:txBody>
                    <a:bodyPr/>
                    <a:lstStyle/>
                    <a:p>
                      <a:endParaRPr lang="en-US"/>
                    </a:p>
                  </a:txBody>
                  <a:tcPr/>
                </a:tc>
              </a:tr>
              <a:tr h="207457">
                <a:tc>
                  <a:txBody>
                    <a:bodyPr/>
                    <a:lstStyle/>
                    <a:p>
                      <a:pPr marL="65405" marR="0">
                        <a:lnSpc>
                          <a:spcPct val="115000"/>
                        </a:lnSpc>
                        <a:spcBef>
                          <a:spcPts val="135"/>
                        </a:spcBef>
                        <a:spcAft>
                          <a:spcPts val="0"/>
                        </a:spcAft>
                      </a:pPr>
                      <a:r>
                        <a:rPr lang="en-US" sz="1000">
                          <a:effectLst/>
                        </a:rPr>
                        <a:t>1.</a:t>
                      </a:r>
                      <a:endParaRPr lang="en-US" sz="1100">
                        <a:effectLst/>
                        <a:latin typeface="Calibri"/>
                        <a:ea typeface="Calibri"/>
                        <a:cs typeface="Times New Roman"/>
                      </a:endParaRPr>
                    </a:p>
                  </a:txBody>
                  <a:tcPr marL="0" marR="0" marT="0" marB="0"/>
                </a:tc>
                <a:tc>
                  <a:txBody>
                    <a:bodyPr/>
                    <a:lstStyle/>
                    <a:p>
                      <a:pPr marL="64770" marR="0">
                        <a:lnSpc>
                          <a:spcPct val="115000"/>
                        </a:lnSpc>
                        <a:spcBef>
                          <a:spcPts val="135"/>
                        </a:spcBef>
                        <a:spcAft>
                          <a:spcPts val="0"/>
                        </a:spcAft>
                      </a:pPr>
                      <a:r>
                        <a:rPr lang="en-US" sz="1000">
                          <a:effectLst/>
                        </a:rPr>
                        <a:t>I </a:t>
                      </a:r>
                      <a:r>
                        <a:rPr lang="en-US" sz="1000" spc="-5">
                          <a:effectLst/>
                        </a:rPr>
                        <a:t>fe</a:t>
                      </a:r>
                      <a:r>
                        <a:rPr lang="en-US" sz="1000">
                          <a:effectLst/>
                        </a:rPr>
                        <a:t>lt</a:t>
                      </a:r>
                      <a:r>
                        <a:rPr lang="en-US" sz="1000" spc="-10">
                          <a:effectLst/>
                        </a:rPr>
                        <a:t> </a:t>
                      </a:r>
                      <a:r>
                        <a:rPr lang="en-US" sz="1000" spc="-5">
                          <a:effectLst/>
                        </a:rPr>
                        <a:t>w</a:t>
                      </a:r>
                      <a:r>
                        <a:rPr lang="en-US" sz="1000">
                          <a:effectLst/>
                        </a:rPr>
                        <a:t>ort</a:t>
                      </a:r>
                      <a:r>
                        <a:rPr lang="en-US" sz="1000" spc="5">
                          <a:effectLst/>
                        </a:rPr>
                        <a:t>h</a:t>
                      </a:r>
                      <a:r>
                        <a:rPr lang="en-US" sz="1000">
                          <a:effectLst/>
                        </a:rPr>
                        <a:t>l</a:t>
                      </a:r>
                      <a:r>
                        <a:rPr lang="en-US" sz="1000" spc="5">
                          <a:effectLst/>
                        </a:rPr>
                        <a:t>es</a:t>
                      </a:r>
                      <a:r>
                        <a:rPr lang="en-US" sz="1000" spc="-5">
                          <a:effectLst/>
                        </a:rPr>
                        <a:t>s</a:t>
                      </a:r>
                      <a:r>
                        <a:rPr lang="en-US" sz="1000">
                          <a:effectLst/>
                        </a:rPr>
                        <a:t>.</a:t>
                      </a:r>
                      <a:endParaRPr lang="en-US" sz="1100">
                        <a:effectLst/>
                        <a:latin typeface="Calibri"/>
                        <a:ea typeface="Calibri"/>
                        <a:cs typeface="Times New Roman"/>
                      </a:endParaRPr>
                    </a:p>
                  </a:txBody>
                  <a:tcPr marL="0" marR="0" marT="0" marB="0"/>
                </a:tc>
                <a:tc>
                  <a:txBody>
                    <a:bodyPr/>
                    <a:lstStyle/>
                    <a:p>
                      <a:pPr marL="163830" marR="0">
                        <a:lnSpc>
                          <a:spcPct val="115000"/>
                        </a:lnSpc>
                        <a:spcBef>
                          <a:spcPts val="135"/>
                        </a:spcBef>
                        <a:spcAft>
                          <a:spcPts val="0"/>
                        </a:spcAft>
                      </a:pPr>
                      <a:r>
                        <a:rPr lang="en-US" sz="1000">
                          <a:effectLst/>
                        </a:rPr>
                        <a:t>q</a:t>
                      </a:r>
                      <a:r>
                        <a:rPr lang="en-US" sz="1000" spc="195">
                          <a:effectLst/>
                        </a:rPr>
                        <a:t> </a:t>
                      </a:r>
                      <a:r>
                        <a:rPr lang="en-US" sz="1000">
                          <a:effectLst/>
                        </a:rPr>
                        <a:t>1</a:t>
                      </a:r>
                      <a:endParaRPr lang="en-US" sz="1100">
                        <a:effectLst/>
                        <a:latin typeface="Calibri"/>
                        <a:ea typeface="Calibri"/>
                        <a:cs typeface="Times New Roman"/>
                      </a:endParaRPr>
                    </a:p>
                  </a:txBody>
                  <a:tcPr marL="0" marR="0" marT="0" marB="0"/>
                </a:tc>
                <a:tc>
                  <a:txBody>
                    <a:bodyPr/>
                    <a:lstStyle/>
                    <a:p>
                      <a:pPr marL="206375" marR="0">
                        <a:lnSpc>
                          <a:spcPct val="115000"/>
                        </a:lnSpc>
                        <a:spcBef>
                          <a:spcPts val="135"/>
                        </a:spcBef>
                        <a:spcAft>
                          <a:spcPts val="0"/>
                        </a:spcAft>
                      </a:pPr>
                      <a:r>
                        <a:rPr lang="en-US" sz="1000">
                          <a:effectLst/>
                        </a:rPr>
                        <a:t>q</a:t>
                      </a:r>
                      <a:r>
                        <a:rPr lang="en-US" sz="1000" spc="-30">
                          <a:effectLst/>
                        </a:rPr>
                        <a:t> </a:t>
                      </a:r>
                      <a:r>
                        <a:rPr lang="en-US" sz="1000">
                          <a:effectLst/>
                        </a:rPr>
                        <a:t>2</a:t>
                      </a:r>
                      <a:endParaRPr lang="en-US" sz="1100">
                        <a:effectLst/>
                        <a:latin typeface="Calibri"/>
                        <a:ea typeface="Calibri"/>
                        <a:cs typeface="Times New Roman"/>
                      </a:endParaRPr>
                    </a:p>
                  </a:txBody>
                  <a:tcPr marL="0" marR="0" marT="0" marB="0"/>
                </a:tc>
                <a:tc>
                  <a:txBody>
                    <a:bodyPr/>
                    <a:lstStyle/>
                    <a:p>
                      <a:pPr marL="240030" marR="230505" algn="ctr">
                        <a:lnSpc>
                          <a:spcPct val="115000"/>
                        </a:lnSpc>
                        <a:spcBef>
                          <a:spcPts val="135"/>
                        </a:spcBef>
                        <a:spcAft>
                          <a:spcPts val="0"/>
                        </a:spcAft>
                      </a:pPr>
                      <a:r>
                        <a:rPr lang="en-US" sz="1000">
                          <a:effectLst/>
                        </a:rPr>
                        <a:t>q</a:t>
                      </a:r>
                      <a:r>
                        <a:rPr lang="en-US" sz="1000" spc="-30">
                          <a:effectLst/>
                        </a:rPr>
                        <a:t> </a:t>
                      </a:r>
                      <a:r>
                        <a:rPr lang="en-US" sz="1000">
                          <a:effectLst/>
                        </a:rPr>
                        <a:t>3</a:t>
                      </a:r>
                      <a:endParaRPr lang="en-US" sz="1100">
                        <a:effectLst/>
                        <a:latin typeface="Calibri"/>
                        <a:ea typeface="Calibri"/>
                        <a:cs typeface="Times New Roman"/>
                      </a:endParaRPr>
                    </a:p>
                  </a:txBody>
                  <a:tcPr marL="0" marR="0" marT="0" marB="0"/>
                </a:tc>
                <a:tc>
                  <a:txBody>
                    <a:bodyPr/>
                    <a:lstStyle/>
                    <a:p>
                      <a:pPr marL="208915" marR="195580" algn="ctr">
                        <a:lnSpc>
                          <a:spcPct val="115000"/>
                        </a:lnSpc>
                        <a:spcBef>
                          <a:spcPts val="135"/>
                        </a:spcBef>
                        <a:spcAft>
                          <a:spcPts val="0"/>
                        </a:spcAft>
                      </a:pPr>
                      <a:r>
                        <a:rPr lang="en-US" sz="1000">
                          <a:effectLst/>
                        </a:rPr>
                        <a:t>q</a:t>
                      </a:r>
                      <a:r>
                        <a:rPr lang="en-US" sz="1000" spc="-30">
                          <a:effectLst/>
                        </a:rPr>
                        <a:t> </a:t>
                      </a:r>
                      <a:r>
                        <a:rPr lang="en-US" sz="1000">
                          <a:effectLst/>
                        </a:rPr>
                        <a:t>4</a:t>
                      </a:r>
                      <a:endParaRPr lang="en-US" sz="1100">
                        <a:effectLst/>
                        <a:latin typeface="Calibri"/>
                        <a:ea typeface="Calibri"/>
                        <a:cs typeface="Times New Roman"/>
                      </a:endParaRPr>
                    </a:p>
                  </a:txBody>
                  <a:tcPr marL="0" marR="0" marT="0" marB="0"/>
                </a:tc>
                <a:tc>
                  <a:txBody>
                    <a:bodyPr/>
                    <a:lstStyle/>
                    <a:p>
                      <a:pPr marL="241935" marR="229235" algn="ctr">
                        <a:lnSpc>
                          <a:spcPct val="115000"/>
                        </a:lnSpc>
                        <a:spcBef>
                          <a:spcPts val="135"/>
                        </a:spcBef>
                        <a:spcAft>
                          <a:spcPts val="0"/>
                        </a:spcAft>
                      </a:pPr>
                      <a:r>
                        <a:rPr lang="en-US" sz="1000">
                          <a:effectLst/>
                        </a:rPr>
                        <a:t>q</a:t>
                      </a:r>
                      <a:r>
                        <a:rPr lang="en-US" sz="1000" spc="-30">
                          <a:effectLst/>
                        </a:rPr>
                        <a:t> </a:t>
                      </a:r>
                      <a:r>
                        <a:rPr lang="en-US" sz="1000">
                          <a:effectLst/>
                        </a:rPr>
                        <a:t>5</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07457">
                <a:tc gridSpan="8">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7457">
                <a:tc>
                  <a:txBody>
                    <a:bodyPr/>
                    <a:lstStyle/>
                    <a:p>
                      <a:pPr marL="65405" marR="0">
                        <a:lnSpc>
                          <a:spcPct val="115000"/>
                        </a:lnSpc>
                        <a:spcBef>
                          <a:spcPts val="135"/>
                        </a:spcBef>
                        <a:spcAft>
                          <a:spcPts val="0"/>
                        </a:spcAft>
                      </a:pPr>
                      <a:r>
                        <a:rPr lang="en-US" sz="1000">
                          <a:effectLst/>
                        </a:rPr>
                        <a:t>2.</a:t>
                      </a:r>
                      <a:endParaRPr lang="en-US" sz="1100">
                        <a:effectLst/>
                        <a:latin typeface="Calibri"/>
                        <a:ea typeface="Calibri"/>
                        <a:cs typeface="Times New Roman"/>
                      </a:endParaRPr>
                    </a:p>
                  </a:txBody>
                  <a:tcPr marL="0" marR="0" marT="0" marB="0"/>
                </a:tc>
                <a:tc>
                  <a:txBody>
                    <a:bodyPr/>
                    <a:lstStyle/>
                    <a:p>
                      <a:pPr marL="64770" marR="0">
                        <a:lnSpc>
                          <a:spcPct val="115000"/>
                        </a:lnSpc>
                        <a:spcBef>
                          <a:spcPts val="135"/>
                        </a:spcBef>
                        <a:spcAft>
                          <a:spcPts val="0"/>
                        </a:spcAft>
                      </a:pPr>
                      <a:r>
                        <a:rPr lang="en-US" sz="1000">
                          <a:effectLst/>
                        </a:rPr>
                        <a:t>I </a:t>
                      </a:r>
                      <a:r>
                        <a:rPr lang="en-US" sz="1000" spc="-5">
                          <a:effectLst/>
                        </a:rPr>
                        <a:t>fe</a:t>
                      </a:r>
                      <a:r>
                        <a:rPr lang="en-US" sz="1000">
                          <a:effectLst/>
                        </a:rPr>
                        <a:t>lt</a:t>
                      </a:r>
                      <a:r>
                        <a:rPr lang="en-US" sz="1000" spc="-10">
                          <a:effectLst/>
                        </a:rPr>
                        <a:t> </a:t>
                      </a:r>
                      <a:r>
                        <a:rPr lang="en-US" sz="1000">
                          <a:effectLst/>
                        </a:rPr>
                        <a:t>t</a:t>
                      </a:r>
                      <a:r>
                        <a:rPr lang="en-US" sz="1000" spc="5">
                          <a:effectLst/>
                        </a:rPr>
                        <a:t>h</a:t>
                      </a:r>
                      <a:r>
                        <a:rPr lang="en-US" sz="1000">
                          <a:effectLst/>
                        </a:rPr>
                        <a:t>at</a:t>
                      </a:r>
                      <a:r>
                        <a:rPr lang="en-US" sz="1000" spc="-10">
                          <a:effectLst/>
                        </a:rPr>
                        <a:t> </a:t>
                      </a:r>
                      <a:r>
                        <a:rPr lang="en-US" sz="1000">
                          <a:effectLst/>
                        </a:rPr>
                        <a:t>I </a:t>
                      </a:r>
                      <a:r>
                        <a:rPr lang="en-US" sz="1000" spc="5">
                          <a:effectLst/>
                        </a:rPr>
                        <a:t>h</a:t>
                      </a:r>
                      <a:r>
                        <a:rPr lang="en-US" sz="1000">
                          <a:effectLst/>
                        </a:rPr>
                        <a:t>ad</a:t>
                      </a:r>
                      <a:r>
                        <a:rPr lang="en-US" sz="1000" spc="-10">
                          <a:effectLst/>
                        </a:rPr>
                        <a:t> </a:t>
                      </a:r>
                      <a:r>
                        <a:rPr lang="en-US" sz="1000" spc="5">
                          <a:effectLst/>
                        </a:rPr>
                        <a:t>n</a:t>
                      </a:r>
                      <a:r>
                        <a:rPr lang="en-US" sz="1000">
                          <a:effectLst/>
                        </a:rPr>
                        <a:t>ot</a:t>
                      </a:r>
                      <a:r>
                        <a:rPr lang="en-US" sz="1000" spc="5">
                          <a:effectLst/>
                        </a:rPr>
                        <a:t>h</a:t>
                      </a:r>
                      <a:r>
                        <a:rPr lang="en-US" sz="1000">
                          <a:effectLst/>
                        </a:rPr>
                        <a:t>i</a:t>
                      </a:r>
                      <a:r>
                        <a:rPr lang="en-US" sz="1000" spc="5">
                          <a:effectLst/>
                        </a:rPr>
                        <a:t>n</a:t>
                      </a:r>
                      <a:r>
                        <a:rPr lang="en-US" sz="1000">
                          <a:effectLst/>
                        </a:rPr>
                        <a:t>g</a:t>
                      </a:r>
                      <a:r>
                        <a:rPr lang="en-US" sz="1000" spc="-30">
                          <a:effectLst/>
                        </a:rPr>
                        <a:t> </a:t>
                      </a:r>
                      <a:r>
                        <a:rPr lang="en-US" sz="1000" spc="-10">
                          <a:effectLst/>
                        </a:rPr>
                        <a:t>t</a:t>
                      </a:r>
                      <a:r>
                        <a:rPr lang="en-US" sz="1000">
                          <a:effectLst/>
                        </a:rPr>
                        <a:t>o</a:t>
                      </a:r>
                      <a:r>
                        <a:rPr lang="en-US" sz="1000" spc="-10">
                          <a:effectLst/>
                        </a:rPr>
                        <a:t> </a:t>
                      </a:r>
                      <a:r>
                        <a:rPr lang="en-US" sz="1000">
                          <a:effectLst/>
                        </a:rPr>
                        <a:t>l</a:t>
                      </a:r>
                      <a:r>
                        <a:rPr lang="en-US" sz="1000" spc="5">
                          <a:effectLst/>
                        </a:rPr>
                        <a:t>o</a:t>
                      </a:r>
                      <a:r>
                        <a:rPr lang="en-US" sz="1000" spc="-10">
                          <a:effectLst/>
                        </a:rPr>
                        <a:t>o</a:t>
                      </a:r>
                      <a:r>
                        <a:rPr lang="en-US" sz="1000">
                          <a:effectLst/>
                        </a:rPr>
                        <a:t>k</a:t>
                      </a:r>
                      <a:r>
                        <a:rPr lang="en-US" sz="1000" spc="-10">
                          <a:effectLst/>
                        </a:rPr>
                        <a:t> </a:t>
                      </a:r>
                      <a:r>
                        <a:rPr lang="en-US" sz="1000" spc="-5">
                          <a:effectLst/>
                        </a:rPr>
                        <a:t>f</a:t>
                      </a:r>
                      <a:r>
                        <a:rPr lang="en-US" sz="1000">
                          <a:effectLst/>
                        </a:rPr>
                        <a:t>or</a:t>
                      </a:r>
                      <a:r>
                        <a:rPr lang="en-US" sz="1000" spc="-5">
                          <a:effectLst/>
                        </a:rPr>
                        <a:t>w</a:t>
                      </a:r>
                      <a:r>
                        <a:rPr lang="en-US" sz="1000">
                          <a:effectLst/>
                        </a:rPr>
                        <a:t>ard</a:t>
                      </a:r>
                      <a:r>
                        <a:rPr lang="en-US" sz="1000" spc="-25">
                          <a:effectLst/>
                        </a:rPr>
                        <a:t> </a:t>
                      </a:r>
                      <a:r>
                        <a:rPr lang="en-US" sz="1000" spc="5">
                          <a:effectLst/>
                        </a:rPr>
                        <a:t>t</a:t>
                      </a:r>
                      <a:r>
                        <a:rPr lang="en-US" sz="1000">
                          <a:effectLst/>
                        </a:rPr>
                        <a:t>o.</a:t>
                      </a:r>
                      <a:endParaRPr lang="en-US" sz="1100">
                        <a:effectLst/>
                        <a:latin typeface="Calibri"/>
                        <a:ea typeface="Calibri"/>
                        <a:cs typeface="Times New Roman"/>
                      </a:endParaRPr>
                    </a:p>
                  </a:txBody>
                  <a:tcPr marL="0" marR="0" marT="0" marB="0"/>
                </a:tc>
                <a:tc>
                  <a:txBody>
                    <a:bodyPr/>
                    <a:lstStyle/>
                    <a:p>
                      <a:pPr marL="163830" marR="0">
                        <a:lnSpc>
                          <a:spcPct val="115000"/>
                        </a:lnSpc>
                        <a:spcBef>
                          <a:spcPts val="135"/>
                        </a:spcBef>
                        <a:spcAft>
                          <a:spcPts val="0"/>
                        </a:spcAft>
                      </a:pPr>
                      <a:r>
                        <a:rPr lang="en-US" sz="1000">
                          <a:effectLst/>
                        </a:rPr>
                        <a:t>q</a:t>
                      </a:r>
                      <a:r>
                        <a:rPr lang="en-US" sz="1000" spc="195">
                          <a:effectLst/>
                        </a:rPr>
                        <a:t> </a:t>
                      </a:r>
                      <a:r>
                        <a:rPr lang="en-US" sz="1000">
                          <a:effectLst/>
                        </a:rPr>
                        <a:t>1</a:t>
                      </a:r>
                      <a:endParaRPr lang="en-US" sz="1100">
                        <a:effectLst/>
                        <a:latin typeface="Calibri"/>
                        <a:ea typeface="Calibri"/>
                        <a:cs typeface="Times New Roman"/>
                      </a:endParaRPr>
                    </a:p>
                  </a:txBody>
                  <a:tcPr marL="0" marR="0" marT="0" marB="0"/>
                </a:tc>
                <a:tc>
                  <a:txBody>
                    <a:bodyPr/>
                    <a:lstStyle/>
                    <a:p>
                      <a:pPr marL="206375" marR="0">
                        <a:lnSpc>
                          <a:spcPct val="115000"/>
                        </a:lnSpc>
                        <a:spcBef>
                          <a:spcPts val="135"/>
                        </a:spcBef>
                        <a:spcAft>
                          <a:spcPts val="0"/>
                        </a:spcAft>
                      </a:pPr>
                      <a:r>
                        <a:rPr lang="en-US" sz="1000">
                          <a:effectLst/>
                        </a:rPr>
                        <a:t>q</a:t>
                      </a:r>
                      <a:r>
                        <a:rPr lang="en-US" sz="1000" spc="-30">
                          <a:effectLst/>
                        </a:rPr>
                        <a:t> </a:t>
                      </a:r>
                      <a:r>
                        <a:rPr lang="en-US" sz="1000">
                          <a:effectLst/>
                        </a:rPr>
                        <a:t>2</a:t>
                      </a:r>
                      <a:endParaRPr lang="en-US" sz="1100">
                        <a:effectLst/>
                        <a:latin typeface="Calibri"/>
                        <a:ea typeface="Calibri"/>
                        <a:cs typeface="Times New Roman"/>
                      </a:endParaRPr>
                    </a:p>
                  </a:txBody>
                  <a:tcPr marL="0" marR="0" marT="0" marB="0"/>
                </a:tc>
                <a:tc>
                  <a:txBody>
                    <a:bodyPr/>
                    <a:lstStyle/>
                    <a:p>
                      <a:pPr marL="240030" marR="230505" algn="ctr">
                        <a:lnSpc>
                          <a:spcPct val="115000"/>
                        </a:lnSpc>
                        <a:spcBef>
                          <a:spcPts val="135"/>
                        </a:spcBef>
                        <a:spcAft>
                          <a:spcPts val="0"/>
                        </a:spcAft>
                      </a:pPr>
                      <a:r>
                        <a:rPr lang="en-US" sz="1000">
                          <a:effectLst/>
                        </a:rPr>
                        <a:t>q</a:t>
                      </a:r>
                      <a:r>
                        <a:rPr lang="en-US" sz="1000" spc="-30">
                          <a:effectLst/>
                        </a:rPr>
                        <a:t> </a:t>
                      </a:r>
                      <a:r>
                        <a:rPr lang="en-US" sz="1000">
                          <a:effectLst/>
                        </a:rPr>
                        <a:t>3</a:t>
                      </a:r>
                      <a:endParaRPr lang="en-US" sz="1100">
                        <a:effectLst/>
                        <a:latin typeface="Calibri"/>
                        <a:ea typeface="Calibri"/>
                        <a:cs typeface="Times New Roman"/>
                      </a:endParaRPr>
                    </a:p>
                  </a:txBody>
                  <a:tcPr marL="0" marR="0" marT="0" marB="0"/>
                </a:tc>
                <a:tc>
                  <a:txBody>
                    <a:bodyPr/>
                    <a:lstStyle/>
                    <a:p>
                      <a:pPr marL="208915" marR="195580" algn="ctr">
                        <a:lnSpc>
                          <a:spcPct val="115000"/>
                        </a:lnSpc>
                        <a:spcBef>
                          <a:spcPts val="135"/>
                        </a:spcBef>
                        <a:spcAft>
                          <a:spcPts val="0"/>
                        </a:spcAft>
                      </a:pPr>
                      <a:r>
                        <a:rPr lang="en-US" sz="1000">
                          <a:effectLst/>
                        </a:rPr>
                        <a:t>q</a:t>
                      </a:r>
                      <a:r>
                        <a:rPr lang="en-US" sz="1000" spc="-30">
                          <a:effectLst/>
                        </a:rPr>
                        <a:t> </a:t>
                      </a:r>
                      <a:r>
                        <a:rPr lang="en-US" sz="1000">
                          <a:effectLst/>
                        </a:rPr>
                        <a:t>4</a:t>
                      </a:r>
                      <a:endParaRPr lang="en-US" sz="1100">
                        <a:effectLst/>
                        <a:latin typeface="Calibri"/>
                        <a:ea typeface="Calibri"/>
                        <a:cs typeface="Times New Roman"/>
                      </a:endParaRPr>
                    </a:p>
                  </a:txBody>
                  <a:tcPr marL="0" marR="0" marT="0" marB="0"/>
                </a:tc>
                <a:tc>
                  <a:txBody>
                    <a:bodyPr/>
                    <a:lstStyle/>
                    <a:p>
                      <a:pPr marL="241935" marR="229235" algn="ctr">
                        <a:lnSpc>
                          <a:spcPct val="115000"/>
                        </a:lnSpc>
                        <a:spcBef>
                          <a:spcPts val="135"/>
                        </a:spcBef>
                        <a:spcAft>
                          <a:spcPts val="0"/>
                        </a:spcAft>
                      </a:pPr>
                      <a:r>
                        <a:rPr lang="en-US" sz="1000">
                          <a:effectLst/>
                        </a:rPr>
                        <a:t>q</a:t>
                      </a:r>
                      <a:r>
                        <a:rPr lang="en-US" sz="1000" spc="-30">
                          <a:effectLst/>
                        </a:rPr>
                        <a:t> </a:t>
                      </a:r>
                      <a:r>
                        <a:rPr lang="en-US" sz="1000">
                          <a:effectLst/>
                        </a:rPr>
                        <a:t>5</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07457">
                <a:tc gridSpan="8">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7457">
                <a:tc>
                  <a:txBody>
                    <a:bodyPr/>
                    <a:lstStyle/>
                    <a:p>
                      <a:pPr marL="65405" marR="0">
                        <a:lnSpc>
                          <a:spcPct val="115000"/>
                        </a:lnSpc>
                        <a:spcBef>
                          <a:spcPts val="135"/>
                        </a:spcBef>
                        <a:spcAft>
                          <a:spcPts val="0"/>
                        </a:spcAft>
                      </a:pPr>
                      <a:r>
                        <a:rPr lang="en-US" sz="1000">
                          <a:effectLst/>
                        </a:rPr>
                        <a:t>3.</a:t>
                      </a:r>
                      <a:endParaRPr lang="en-US" sz="1100">
                        <a:effectLst/>
                        <a:latin typeface="Calibri"/>
                        <a:ea typeface="Calibri"/>
                        <a:cs typeface="Times New Roman"/>
                      </a:endParaRPr>
                    </a:p>
                  </a:txBody>
                  <a:tcPr marL="0" marR="0" marT="0" marB="0"/>
                </a:tc>
                <a:tc>
                  <a:txBody>
                    <a:bodyPr/>
                    <a:lstStyle/>
                    <a:p>
                      <a:pPr marL="64770" marR="0">
                        <a:lnSpc>
                          <a:spcPct val="115000"/>
                        </a:lnSpc>
                        <a:spcBef>
                          <a:spcPts val="135"/>
                        </a:spcBef>
                        <a:spcAft>
                          <a:spcPts val="0"/>
                        </a:spcAft>
                      </a:pPr>
                      <a:r>
                        <a:rPr lang="en-US" sz="1000">
                          <a:effectLst/>
                        </a:rPr>
                        <a:t>I </a:t>
                      </a:r>
                      <a:r>
                        <a:rPr lang="en-US" sz="1000" spc="-5">
                          <a:effectLst/>
                        </a:rPr>
                        <a:t>fe</a:t>
                      </a:r>
                      <a:r>
                        <a:rPr lang="en-US" sz="1000">
                          <a:effectLst/>
                        </a:rPr>
                        <a:t>lt</a:t>
                      </a:r>
                      <a:r>
                        <a:rPr lang="en-US" sz="1000" spc="-10">
                          <a:effectLst/>
                        </a:rPr>
                        <a:t> </a:t>
                      </a:r>
                      <a:r>
                        <a:rPr lang="en-US" sz="1000" spc="5">
                          <a:effectLst/>
                        </a:rPr>
                        <a:t>h</a:t>
                      </a:r>
                      <a:r>
                        <a:rPr lang="en-US" sz="1000" spc="-5">
                          <a:effectLst/>
                        </a:rPr>
                        <a:t>e</a:t>
                      </a:r>
                      <a:r>
                        <a:rPr lang="en-US" sz="1000">
                          <a:effectLst/>
                        </a:rPr>
                        <a:t>l</a:t>
                      </a:r>
                      <a:r>
                        <a:rPr lang="en-US" sz="1000" spc="5">
                          <a:effectLst/>
                        </a:rPr>
                        <a:t>p</a:t>
                      </a:r>
                      <a:r>
                        <a:rPr lang="en-US" sz="1000">
                          <a:effectLst/>
                        </a:rPr>
                        <a:t>l</a:t>
                      </a:r>
                      <a:r>
                        <a:rPr lang="en-US" sz="1000" spc="5">
                          <a:effectLst/>
                        </a:rPr>
                        <a:t>es</a:t>
                      </a:r>
                      <a:r>
                        <a:rPr lang="en-US" sz="1000" spc="-5">
                          <a:effectLst/>
                        </a:rPr>
                        <a:t>s</a:t>
                      </a:r>
                      <a:r>
                        <a:rPr lang="en-US" sz="1000">
                          <a:effectLst/>
                        </a:rPr>
                        <a:t>.</a:t>
                      </a:r>
                      <a:endParaRPr lang="en-US" sz="1100">
                        <a:effectLst/>
                        <a:latin typeface="Calibri"/>
                        <a:ea typeface="Calibri"/>
                        <a:cs typeface="Times New Roman"/>
                      </a:endParaRPr>
                    </a:p>
                  </a:txBody>
                  <a:tcPr marL="0" marR="0" marT="0" marB="0"/>
                </a:tc>
                <a:tc>
                  <a:txBody>
                    <a:bodyPr/>
                    <a:lstStyle/>
                    <a:p>
                      <a:pPr marL="163830" marR="0">
                        <a:lnSpc>
                          <a:spcPct val="115000"/>
                        </a:lnSpc>
                        <a:spcBef>
                          <a:spcPts val="135"/>
                        </a:spcBef>
                        <a:spcAft>
                          <a:spcPts val="0"/>
                        </a:spcAft>
                      </a:pPr>
                      <a:r>
                        <a:rPr lang="en-US" sz="1000">
                          <a:effectLst/>
                        </a:rPr>
                        <a:t>q</a:t>
                      </a:r>
                      <a:r>
                        <a:rPr lang="en-US" sz="1000" spc="195">
                          <a:effectLst/>
                        </a:rPr>
                        <a:t> </a:t>
                      </a:r>
                      <a:r>
                        <a:rPr lang="en-US" sz="1000">
                          <a:effectLst/>
                        </a:rPr>
                        <a:t>1</a:t>
                      </a:r>
                      <a:endParaRPr lang="en-US" sz="1100">
                        <a:effectLst/>
                        <a:latin typeface="Calibri"/>
                        <a:ea typeface="Calibri"/>
                        <a:cs typeface="Times New Roman"/>
                      </a:endParaRPr>
                    </a:p>
                  </a:txBody>
                  <a:tcPr marL="0" marR="0" marT="0" marB="0"/>
                </a:tc>
                <a:tc>
                  <a:txBody>
                    <a:bodyPr/>
                    <a:lstStyle/>
                    <a:p>
                      <a:pPr marL="206375" marR="0">
                        <a:lnSpc>
                          <a:spcPct val="115000"/>
                        </a:lnSpc>
                        <a:spcBef>
                          <a:spcPts val="135"/>
                        </a:spcBef>
                        <a:spcAft>
                          <a:spcPts val="0"/>
                        </a:spcAft>
                      </a:pPr>
                      <a:r>
                        <a:rPr lang="en-US" sz="1000">
                          <a:effectLst/>
                        </a:rPr>
                        <a:t>q</a:t>
                      </a:r>
                      <a:r>
                        <a:rPr lang="en-US" sz="1000" spc="-30">
                          <a:effectLst/>
                        </a:rPr>
                        <a:t> </a:t>
                      </a:r>
                      <a:r>
                        <a:rPr lang="en-US" sz="1000">
                          <a:effectLst/>
                        </a:rPr>
                        <a:t>2</a:t>
                      </a:r>
                      <a:endParaRPr lang="en-US" sz="1100">
                        <a:effectLst/>
                        <a:latin typeface="Calibri"/>
                        <a:ea typeface="Calibri"/>
                        <a:cs typeface="Times New Roman"/>
                      </a:endParaRPr>
                    </a:p>
                  </a:txBody>
                  <a:tcPr marL="0" marR="0" marT="0" marB="0"/>
                </a:tc>
                <a:tc>
                  <a:txBody>
                    <a:bodyPr/>
                    <a:lstStyle/>
                    <a:p>
                      <a:pPr marL="240030" marR="230505" algn="ctr">
                        <a:lnSpc>
                          <a:spcPct val="115000"/>
                        </a:lnSpc>
                        <a:spcBef>
                          <a:spcPts val="135"/>
                        </a:spcBef>
                        <a:spcAft>
                          <a:spcPts val="0"/>
                        </a:spcAft>
                      </a:pPr>
                      <a:r>
                        <a:rPr lang="en-US" sz="1000">
                          <a:effectLst/>
                        </a:rPr>
                        <a:t>q</a:t>
                      </a:r>
                      <a:r>
                        <a:rPr lang="en-US" sz="1000" spc="-30">
                          <a:effectLst/>
                        </a:rPr>
                        <a:t> </a:t>
                      </a:r>
                      <a:r>
                        <a:rPr lang="en-US" sz="1000">
                          <a:effectLst/>
                        </a:rPr>
                        <a:t>3</a:t>
                      </a:r>
                      <a:endParaRPr lang="en-US" sz="1100">
                        <a:effectLst/>
                        <a:latin typeface="Calibri"/>
                        <a:ea typeface="Calibri"/>
                        <a:cs typeface="Times New Roman"/>
                      </a:endParaRPr>
                    </a:p>
                  </a:txBody>
                  <a:tcPr marL="0" marR="0" marT="0" marB="0"/>
                </a:tc>
                <a:tc>
                  <a:txBody>
                    <a:bodyPr/>
                    <a:lstStyle/>
                    <a:p>
                      <a:pPr marL="208915" marR="195580" algn="ctr">
                        <a:lnSpc>
                          <a:spcPct val="115000"/>
                        </a:lnSpc>
                        <a:spcBef>
                          <a:spcPts val="135"/>
                        </a:spcBef>
                        <a:spcAft>
                          <a:spcPts val="0"/>
                        </a:spcAft>
                      </a:pPr>
                      <a:r>
                        <a:rPr lang="en-US" sz="1000">
                          <a:effectLst/>
                        </a:rPr>
                        <a:t>q</a:t>
                      </a:r>
                      <a:r>
                        <a:rPr lang="en-US" sz="1000" spc="-30">
                          <a:effectLst/>
                        </a:rPr>
                        <a:t> </a:t>
                      </a:r>
                      <a:r>
                        <a:rPr lang="en-US" sz="1000">
                          <a:effectLst/>
                        </a:rPr>
                        <a:t>4</a:t>
                      </a:r>
                      <a:endParaRPr lang="en-US" sz="1100">
                        <a:effectLst/>
                        <a:latin typeface="Calibri"/>
                        <a:ea typeface="Calibri"/>
                        <a:cs typeface="Times New Roman"/>
                      </a:endParaRPr>
                    </a:p>
                  </a:txBody>
                  <a:tcPr marL="0" marR="0" marT="0" marB="0"/>
                </a:tc>
                <a:tc>
                  <a:txBody>
                    <a:bodyPr/>
                    <a:lstStyle/>
                    <a:p>
                      <a:pPr marL="241935" marR="229235" algn="ctr">
                        <a:lnSpc>
                          <a:spcPct val="115000"/>
                        </a:lnSpc>
                        <a:spcBef>
                          <a:spcPts val="135"/>
                        </a:spcBef>
                        <a:spcAft>
                          <a:spcPts val="0"/>
                        </a:spcAft>
                      </a:pPr>
                      <a:r>
                        <a:rPr lang="en-US" sz="1000">
                          <a:effectLst/>
                        </a:rPr>
                        <a:t>q</a:t>
                      </a:r>
                      <a:r>
                        <a:rPr lang="en-US" sz="1000" spc="-30">
                          <a:effectLst/>
                        </a:rPr>
                        <a:t> </a:t>
                      </a:r>
                      <a:r>
                        <a:rPr lang="en-US" sz="1000">
                          <a:effectLst/>
                        </a:rPr>
                        <a:t>5</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07457">
                <a:tc gridSpan="8">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7457">
                <a:tc>
                  <a:txBody>
                    <a:bodyPr/>
                    <a:lstStyle/>
                    <a:p>
                      <a:pPr marL="65405" marR="0">
                        <a:lnSpc>
                          <a:spcPct val="115000"/>
                        </a:lnSpc>
                        <a:spcBef>
                          <a:spcPts val="135"/>
                        </a:spcBef>
                        <a:spcAft>
                          <a:spcPts val="0"/>
                        </a:spcAft>
                      </a:pPr>
                      <a:r>
                        <a:rPr lang="en-US" sz="1000">
                          <a:effectLst/>
                        </a:rPr>
                        <a:t>4.</a:t>
                      </a:r>
                      <a:endParaRPr lang="en-US" sz="1100">
                        <a:effectLst/>
                        <a:latin typeface="Calibri"/>
                        <a:ea typeface="Calibri"/>
                        <a:cs typeface="Times New Roman"/>
                      </a:endParaRPr>
                    </a:p>
                  </a:txBody>
                  <a:tcPr marL="0" marR="0" marT="0" marB="0"/>
                </a:tc>
                <a:tc>
                  <a:txBody>
                    <a:bodyPr/>
                    <a:lstStyle/>
                    <a:p>
                      <a:pPr marL="64770" marR="0">
                        <a:lnSpc>
                          <a:spcPct val="115000"/>
                        </a:lnSpc>
                        <a:spcBef>
                          <a:spcPts val="135"/>
                        </a:spcBef>
                        <a:spcAft>
                          <a:spcPts val="0"/>
                        </a:spcAft>
                      </a:pPr>
                      <a:r>
                        <a:rPr lang="en-US" sz="1000">
                          <a:effectLst/>
                        </a:rPr>
                        <a:t>I </a:t>
                      </a:r>
                      <a:r>
                        <a:rPr lang="en-US" sz="1000" spc="-5">
                          <a:effectLst/>
                        </a:rPr>
                        <a:t>fe</a:t>
                      </a:r>
                      <a:r>
                        <a:rPr lang="en-US" sz="1000">
                          <a:effectLst/>
                        </a:rPr>
                        <a:t>lt</a:t>
                      </a:r>
                      <a:r>
                        <a:rPr lang="en-US" sz="1000" spc="-10">
                          <a:effectLst/>
                        </a:rPr>
                        <a:t> </a:t>
                      </a:r>
                      <a:r>
                        <a:rPr lang="en-US" sz="1000" spc="-5">
                          <a:effectLst/>
                        </a:rPr>
                        <a:t>s</a:t>
                      </a:r>
                      <a:r>
                        <a:rPr lang="en-US" sz="1000">
                          <a:effectLst/>
                        </a:rPr>
                        <a:t>a</a:t>
                      </a:r>
                      <a:r>
                        <a:rPr lang="en-US" sz="1000" spc="5">
                          <a:effectLst/>
                        </a:rPr>
                        <a:t>d</a:t>
                      </a:r>
                      <a:r>
                        <a:rPr lang="en-US" sz="1000">
                          <a:effectLst/>
                        </a:rPr>
                        <a:t>.</a:t>
                      </a:r>
                      <a:endParaRPr lang="en-US" sz="1100">
                        <a:effectLst/>
                        <a:latin typeface="Calibri"/>
                        <a:ea typeface="Calibri"/>
                        <a:cs typeface="Times New Roman"/>
                      </a:endParaRPr>
                    </a:p>
                  </a:txBody>
                  <a:tcPr marL="0" marR="0" marT="0" marB="0"/>
                </a:tc>
                <a:tc>
                  <a:txBody>
                    <a:bodyPr/>
                    <a:lstStyle/>
                    <a:p>
                      <a:pPr marL="163830" marR="0">
                        <a:lnSpc>
                          <a:spcPct val="115000"/>
                        </a:lnSpc>
                        <a:spcBef>
                          <a:spcPts val="135"/>
                        </a:spcBef>
                        <a:spcAft>
                          <a:spcPts val="0"/>
                        </a:spcAft>
                      </a:pPr>
                      <a:r>
                        <a:rPr lang="en-US" sz="1000">
                          <a:effectLst/>
                        </a:rPr>
                        <a:t>q</a:t>
                      </a:r>
                      <a:r>
                        <a:rPr lang="en-US" sz="1000" spc="195">
                          <a:effectLst/>
                        </a:rPr>
                        <a:t> </a:t>
                      </a:r>
                      <a:r>
                        <a:rPr lang="en-US" sz="1000">
                          <a:effectLst/>
                        </a:rPr>
                        <a:t>1</a:t>
                      </a:r>
                      <a:endParaRPr lang="en-US" sz="1100">
                        <a:effectLst/>
                        <a:latin typeface="Calibri"/>
                        <a:ea typeface="Calibri"/>
                        <a:cs typeface="Times New Roman"/>
                      </a:endParaRPr>
                    </a:p>
                  </a:txBody>
                  <a:tcPr marL="0" marR="0" marT="0" marB="0"/>
                </a:tc>
                <a:tc>
                  <a:txBody>
                    <a:bodyPr/>
                    <a:lstStyle/>
                    <a:p>
                      <a:pPr marL="206375" marR="0">
                        <a:lnSpc>
                          <a:spcPct val="115000"/>
                        </a:lnSpc>
                        <a:spcBef>
                          <a:spcPts val="135"/>
                        </a:spcBef>
                        <a:spcAft>
                          <a:spcPts val="0"/>
                        </a:spcAft>
                      </a:pPr>
                      <a:r>
                        <a:rPr lang="en-US" sz="1000">
                          <a:effectLst/>
                        </a:rPr>
                        <a:t>q</a:t>
                      </a:r>
                      <a:r>
                        <a:rPr lang="en-US" sz="1000" spc="-30">
                          <a:effectLst/>
                        </a:rPr>
                        <a:t> </a:t>
                      </a:r>
                      <a:r>
                        <a:rPr lang="en-US" sz="1000">
                          <a:effectLst/>
                        </a:rPr>
                        <a:t>2</a:t>
                      </a:r>
                      <a:endParaRPr lang="en-US" sz="1100">
                        <a:effectLst/>
                        <a:latin typeface="Calibri"/>
                        <a:ea typeface="Calibri"/>
                        <a:cs typeface="Times New Roman"/>
                      </a:endParaRPr>
                    </a:p>
                  </a:txBody>
                  <a:tcPr marL="0" marR="0" marT="0" marB="0"/>
                </a:tc>
                <a:tc>
                  <a:txBody>
                    <a:bodyPr/>
                    <a:lstStyle/>
                    <a:p>
                      <a:pPr marL="240030" marR="230505" algn="ctr">
                        <a:lnSpc>
                          <a:spcPct val="115000"/>
                        </a:lnSpc>
                        <a:spcBef>
                          <a:spcPts val="135"/>
                        </a:spcBef>
                        <a:spcAft>
                          <a:spcPts val="0"/>
                        </a:spcAft>
                      </a:pPr>
                      <a:r>
                        <a:rPr lang="en-US" sz="1000">
                          <a:effectLst/>
                        </a:rPr>
                        <a:t>q</a:t>
                      </a:r>
                      <a:r>
                        <a:rPr lang="en-US" sz="1000" spc="-30">
                          <a:effectLst/>
                        </a:rPr>
                        <a:t> </a:t>
                      </a:r>
                      <a:r>
                        <a:rPr lang="en-US" sz="1000">
                          <a:effectLst/>
                        </a:rPr>
                        <a:t>3</a:t>
                      </a:r>
                      <a:endParaRPr lang="en-US" sz="1100">
                        <a:effectLst/>
                        <a:latin typeface="Calibri"/>
                        <a:ea typeface="Calibri"/>
                        <a:cs typeface="Times New Roman"/>
                      </a:endParaRPr>
                    </a:p>
                  </a:txBody>
                  <a:tcPr marL="0" marR="0" marT="0" marB="0"/>
                </a:tc>
                <a:tc>
                  <a:txBody>
                    <a:bodyPr/>
                    <a:lstStyle/>
                    <a:p>
                      <a:pPr marL="208915" marR="195580" algn="ctr">
                        <a:lnSpc>
                          <a:spcPct val="115000"/>
                        </a:lnSpc>
                        <a:spcBef>
                          <a:spcPts val="135"/>
                        </a:spcBef>
                        <a:spcAft>
                          <a:spcPts val="0"/>
                        </a:spcAft>
                      </a:pPr>
                      <a:r>
                        <a:rPr lang="en-US" sz="1000">
                          <a:effectLst/>
                        </a:rPr>
                        <a:t>q</a:t>
                      </a:r>
                      <a:r>
                        <a:rPr lang="en-US" sz="1000" spc="-30">
                          <a:effectLst/>
                        </a:rPr>
                        <a:t> </a:t>
                      </a:r>
                      <a:r>
                        <a:rPr lang="en-US" sz="1000">
                          <a:effectLst/>
                        </a:rPr>
                        <a:t>4</a:t>
                      </a:r>
                      <a:endParaRPr lang="en-US" sz="1100">
                        <a:effectLst/>
                        <a:latin typeface="Calibri"/>
                        <a:ea typeface="Calibri"/>
                        <a:cs typeface="Times New Roman"/>
                      </a:endParaRPr>
                    </a:p>
                  </a:txBody>
                  <a:tcPr marL="0" marR="0" marT="0" marB="0"/>
                </a:tc>
                <a:tc>
                  <a:txBody>
                    <a:bodyPr/>
                    <a:lstStyle/>
                    <a:p>
                      <a:pPr marL="241935" marR="229235" algn="ctr">
                        <a:lnSpc>
                          <a:spcPct val="115000"/>
                        </a:lnSpc>
                        <a:spcBef>
                          <a:spcPts val="135"/>
                        </a:spcBef>
                        <a:spcAft>
                          <a:spcPts val="0"/>
                        </a:spcAft>
                      </a:pPr>
                      <a:r>
                        <a:rPr lang="en-US" sz="1000">
                          <a:effectLst/>
                        </a:rPr>
                        <a:t>q</a:t>
                      </a:r>
                      <a:r>
                        <a:rPr lang="en-US" sz="1000" spc="-30">
                          <a:effectLst/>
                        </a:rPr>
                        <a:t> </a:t>
                      </a:r>
                      <a:r>
                        <a:rPr lang="en-US" sz="1000">
                          <a:effectLst/>
                        </a:rPr>
                        <a:t>5</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07457">
                <a:tc gridSpan="8">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7457">
                <a:tc>
                  <a:txBody>
                    <a:bodyPr/>
                    <a:lstStyle/>
                    <a:p>
                      <a:pPr marL="65405" marR="0">
                        <a:lnSpc>
                          <a:spcPct val="115000"/>
                        </a:lnSpc>
                        <a:spcBef>
                          <a:spcPts val="145"/>
                        </a:spcBef>
                        <a:spcAft>
                          <a:spcPts val="0"/>
                        </a:spcAft>
                      </a:pPr>
                      <a:r>
                        <a:rPr lang="en-US" sz="1000">
                          <a:effectLst/>
                        </a:rPr>
                        <a:t>5.</a:t>
                      </a:r>
                      <a:endParaRPr lang="en-US" sz="1100">
                        <a:effectLst/>
                        <a:latin typeface="Calibri"/>
                        <a:ea typeface="Calibri"/>
                        <a:cs typeface="Times New Roman"/>
                      </a:endParaRPr>
                    </a:p>
                  </a:txBody>
                  <a:tcPr marL="0" marR="0" marT="0" marB="0"/>
                </a:tc>
                <a:tc>
                  <a:txBody>
                    <a:bodyPr/>
                    <a:lstStyle/>
                    <a:p>
                      <a:pPr marL="64770" marR="0">
                        <a:lnSpc>
                          <a:spcPct val="115000"/>
                        </a:lnSpc>
                        <a:spcBef>
                          <a:spcPts val="145"/>
                        </a:spcBef>
                        <a:spcAft>
                          <a:spcPts val="0"/>
                        </a:spcAft>
                      </a:pPr>
                      <a:r>
                        <a:rPr lang="en-US" sz="1000">
                          <a:effectLst/>
                        </a:rPr>
                        <a:t>I </a:t>
                      </a:r>
                      <a:r>
                        <a:rPr lang="en-US" sz="1000" spc="-5">
                          <a:effectLst/>
                        </a:rPr>
                        <a:t>fe</a:t>
                      </a:r>
                      <a:r>
                        <a:rPr lang="en-US" sz="1000">
                          <a:effectLst/>
                        </a:rPr>
                        <a:t>lt</a:t>
                      </a:r>
                      <a:r>
                        <a:rPr lang="en-US" sz="1000" spc="-10">
                          <a:effectLst/>
                        </a:rPr>
                        <a:t> </a:t>
                      </a:r>
                      <a:r>
                        <a:rPr lang="en-US" sz="1000">
                          <a:effectLst/>
                        </a:rPr>
                        <a:t>like</a:t>
                      </a:r>
                      <a:r>
                        <a:rPr lang="en-US" sz="1000" spc="-15">
                          <a:effectLst/>
                        </a:rPr>
                        <a:t> </a:t>
                      </a:r>
                      <a:r>
                        <a:rPr lang="en-US" sz="1000">
                          <a:effectLst/>
                        </a:rPr>
                        <a:t>a fail</a:t>
                      </a:r>
                      <a:r>
                        <a:rPr lang="en-US" sz="1000" spc="5">
                          <a:effectLst/>
                        </a:rPr>
                        <a:t>u</a:t>
                      </a:r>
                      <a:r>
                        <a:rPr lang="en-US" sz="1000" spc="10">
                          <a:effectLst/>
                        </a:rPr>
                        <a:t>r</a:t>
                      </a:r>
                      <a:r>
                        <a:rPr lang="en-US" sz="1000" spc="-5">
                          <a:effectLst/>
                        </a:rPr>
                        <a:t>e</a:t>
                      </a:r>
                      <a:r>
                        <a:rPr lang="en-US" sz="1000">
                          <a:effectLst/>
                        </a:rPr>
                        <a:t>.</a:t>
                      </a:r>
                      <a:endParaRPr lang="en-US" sz="1100">
                        <a:effectLst/>
                        <a:latin typeface="Calibri"/>
                        <a:ea typeface="Calibri"/>
                        <a:cs typeface="Times New Roman"/>
                      </a:endParaRPr>
                    </a:p>
                  </a:txBody>
                  <a:tcPr marL="0" marR="0" marT="0" marB="0"/>
                </a:tc>
                <a:tc>
                  <a:txBody>
                    <a:bodyPr/>
                    <a:lstStyle/>
                    <a:p>
                      <a:pPr marL="163830" marR="0">
                        <a:lnSpc>
                          <a:spcPct val="115000"/>
                        </a:lnSpc>
                        <a:spcBef>
                          <a:spcPts val="145"/>
                        </a:spcBef>
                        <a:spcAft>
                          <a:spcPts val="0"/>
                        </a:spcAft>
                      </a:pPr>
                      <a:r>
                        <a:rPr lang="en-US" sz="1000">
                          <a:effectLst/>
                        </a:rPr>
                        <a:t>q</a:t>
                      </a:r>
                      <a:r>
                        <a:rPr lang="en-US" sz="1000" spc="195">
                          <a:effectLst/>
                        </a:rPr>
                        <a:t> </a:t>
                      </a:r>
                      <a:r>
                        <a:rPr lang="en-US" sz="1000">
                          <a:effectLst/>
                        </a:rPr>
                        <a:t>1</a:t>
                      </a:r>
                      <a:endParaRPr lang="en-US" sz="1100">
                        <a:effectLst/>
                        <a:latin typeface="Calibri"/>
                        <a:ea typeface="Calibri"/>
                        <a:cs typeface="Times New Roman"/>
                      </a:endParaRPr>
                    </a:p>
                  </a:txBody>
                  <a:tcPr marL="0" marR="0" marT="0" marB="0"/>
                </a:tc>
                <a:tc>
                  <a:txBody>
                    <a:bodyPr/>
                    <a:lstStyle/>
                    <a:p>
                      <a:pPr marL="206375" marR="0">
                        <a:lnSpc>
                          <a:spcPct val="115000"/>
                        </a:lnSpc>
                        <a:spcBef>
                          <a:spcPts val="145"/>
                        </a:spcBef>
                        <a:spcAft>
                          <a:spcPts val="0"/>
                        </a:spcAft>
                      </a:pPr>
                      <a:r>
                        <a:rPr lang="en-US" sz="1000">
                          <a:effectLst/>
                        </a:rPr>
                        <a:t>q</a:t>
                      </a:r>
                      <a:r>
                        <a:rPr lang="en-US" sz="1000" spc="-30">
                          <a:effectLst/>
                        </a:rPr>
                        <a:t> </a:t>
                      </a:r>
                      <a:r>
                        <a:rPr lang="en-US" sz="1000">
                          <a:effectLst/>
                        </a:rPr>
                        <a:t>2</a:t>
                      </a:r>
                      <a:endParaRPr lang="en-US" sz="1100">
                        <a:effectLst/>
                        <a:latin typeface="Calibri"/>
                        <a:ea typeface="Calibri"/>
                        <a:cs typeface="Times New Roman"/>
                      </a:endParaRPr>
                    </a:p>
                  </a:txBody>
                  <a:tcPr marL="0" marR="0" marT="0" marB="0"/>
                </a:tc>
                <a:tc>
                  <a:txBody>
                    <a:bodyPr/>
                    <a:lstStyle/>
                    <a:p>
                      <a:pPr marL="240030" marR="230505" algn="ctr">
                        <a:lnSpc>
                          <a:spcPct val="115000"/>
                        </a:lnSpc>
                        <a:spcBef>
                          <a:spcPts val="145"/>
                        </a:spcBef>
                        <a:spcAft>
                          <a:spcPts val="0"/>
                        </a:spcAft>
                      </a:pPr>
                      <a:r>
                        <a:rPr lang="en-US" sz="1000">
                          <a:effectLst/>
                        </a:rPr>
                        <a:t>q</a:t>
                      </a:r>
                      <a:r>
                        <a:rPr lang="en-US" sz="1000" spc="-30">
                          <a:effectLst/>
                        </a:rPr>
                        <a:t> </a:t>
                      </a:r>
                      <a:r>
                        <a:rPr lang="en-US" sz="1000">
                          <a:effectLst/>
                        </a:rPr>
                        <a:t>3</a:t>
                      </a:r>
                      <a:endParaRPr lang="en-US" sz="1100">
                        <a:effectLst/>
                        <a:latin typeface="Calibri"/>
                        <a:ea typeface="Calibri"/>
                        <a:cs typeface="Times New Roman"/>
                      </a:endParaRPr>
                    </a:p>
                  </a:txBody>
                  <a:tcPr marL="0" marR="0" marT="0" marB="0"/>
                </a:tc>
                <a:tc>
                  <a:txBody>
                    <a:bodyPr/>
                    <a:lstStyle/>
                    <a:p>
                      <a:pPr marL="208915" marR="195580" algn="ctr">
                        <a:lnSpc>
                          <a:spcPct val="115000"/>
                        </a:lnSpc>
                        <a:spcBef>
                          <a:spcPts val="145"/>
                        </a:spcBef>
                        <a:spcAft>
                          <a:spcPts val="0"/>
                        </a:spcAft>
                      </a:pPr>
                      <a:r>
                        <a:rPr lang="en-US" sz="1000">
                          <a:effectLst/>
                        </a:rPr>
                        <a:t>q</a:t>
                      </a:r>
                      <a:r>
                        <a:rPr lang="en-US" sz="1000" spc="-30">
                          <a:effectLst/>
                        </a:rPr>
                        <a:t> </a:t>
                      </a:r>
                      <a:r>
                        <a:rPr lang="en-US" sz="1000">
                          <a:effectLst/>
                        </a:rPr>
                        <a:t>4</a:t>
                      </a:r>
                      <a:endParaRPr lang="en-US" sz="1100">
                        <a:effectLst/>
                        <a:latin typeface="Calibri"/>
                        <a:ea typeface="Calibri"/>
                        <a:cs typeface="Times New Roman"/>
                      </a:endParaRPr>
                    </a:p>
                  </a:txBody>
                  <a:tcPr marL="0" marR="0" marT="0" marB="0"/>
                </a:tc>
                <a:tc>
                  <a:txBody>
                    <a:bodyPr/>
                    <a:lstStyle/>
                    <a:p>
                      <a:pPr marL="241935" marR="229235" algn="ctr">
                        <a:lnSpc>
                          <a:spcPct val="115000"/>
                        </a:lnSpc>
                        <a:spcBef>
                          <a:spcPts val="145"/>
                        </a:spcBef>
                        <a:spcAft>
                          <a:spcPts val="0"/>
                        </a:spcAft>
                      </a:pPr>
                      <a:r>
                        <a:rPr lang="en-US" sz="1000">
                          <a:effectLst/>
                        </a:rPr>
                        <a:t>q</a:t>
                      </a:r>
                      <a:r>
                        <a:rPr lang="en-US" sz="1000" spc="-30">
                          <a:effectLst/>
                        </a:rPr>
                        <a:t> </a:t>
                      </a:r>
                      <a:r>
                        <a:rPr lang="en-US" sz="1000">
                          <a:effectLst/>
                        </a:rPr>
                        <a:t>5</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07457">
                <a:tc gridSpan="8">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7457">
                <a:tc>
                  <a:txBody>
                    <a:bodyPr/>
                    <a:lstStyle/>
                    <a:p>
                      <a:pPr marL="65405" marR="0">
                        <a:lnSpc>
                          <a:spcPct val="115000"/>
                        </a:lnSpc>
                        <a:spcBef>
                          <a:spcPts val="135"/>
                        </a:spcBef>
                        <a:spcAft>
                          <a:spcPts val="0"/>
                        </a:spcAft>
                      </a:pPr>
                      <a:r>
                        <a:rPr lang="en-US" sz="1000">
                          <a:effectLst/>
                        </a:rPr>
                        <a:t>6.</a:t>
                      </a:r>
                      <a:endParaRPr lang="en-US" sz="1100">
                        <a:effectLst/>
                        <a:latin typeface="Calibri"/>
                        <a:ea typeface="Calibri"/>
                        <a:cs typeface="Times New Roman"/>
                      </a:endParaRPr>
                    </a:p>
                  </a:txBody>
                  <a:tcPr marL="0" marR="0" marT="0" marB="0"/>
                </a:tc>
                <a:tc>
                  <a:txBody>
                    <a:bodyPr/>
                    <a:lstStyle/>
                    <a:p>
                      <a:pPr marL="64770" marR="0">
                        <a:lnSpc>
                          <a:spcPct val="115000"/>
                        </a:lnSpc>
                        <a:spcBef>
                          <a:spcPts val="135"/>
                        </a:spcBef>
                        <a:spcAft>
                          <a:spcPts val="0"/>
                        </a:spcAft>
                      </a:pPr>
                      <a:r>
                        <a:rPr lang="en-US" sz="1000">
                          <a:effectLst/>
                        </a:rPr>
                        <a:t>I </a:t>
                      </a:r>
                      <a:r>
                        <a:rPr lang="en-US" sz="1000" spc="-5">
                          <a:effectLst/>
                        </a:rPr>
                        <a:t>fe</a:t>
                      </a:r>
                      <a:r>
                        <a:rPr lang="en-US" sz="1000">
                          <a:effectLst/>
                        </a:rPr>
                        <a:t>lt</a:t>
                      </a:r>
                      <a:r>
                        <a:rPr lang="en-US" sz="1000" spc="-10">
                          <a:effectLst/>
                        </a:rPr>
                        <a:t> </a:t>
                      </a:r>
                      <a:r>
                        <a:rPr lang="en-US" sz="1000" spc="5">
                          <a:effectLst/>
                        </a:rPr>
                        <a:t>d</a:t>
                      </a:r>
                      <a:r>
                        <a:rPr lang="en-US" sz="1000" spc="-5">
                          <a:effectLst/>
                        </a:rPr>
                        <a:t>e</a:t>
                      </a:r>
                      <a:r>
                        <a:rPr lang="en-US" sz="1000" spc="5">
                          <a:effectLst/>
                        </a:rPr>
                        <a:t>p</a:t>
                      </a:r>
                      <a:r>
                        <a:rPr lang="en-US" sz="1000">
                          <a:effectLst/>
                        </a:rPr>
                        <a:t>r</a:t>
                      </a:r>
                      <a:r>
                        <a:rPr lang="en-US" sz="1000" spc="10">
                          <a:effectLst/>
                        </a:rPr>
                        <a:t>e</a:t>
                      </a:r>
                      <a:r>
                        <a:rPr lang="en-US" sz="1000" spc="-5">
                          <a:effectLst/>
                        </a:rPr>
                        <a:t>s</a:t>
                      </a:r>
                      <a:r>
                        <a:rPr lang="en-US" sz="1000" spc="5">
                          <a:effectLst/>
                        </a:rPr>
                        <a:t>s</a:t>
                      </a:r>
                      <a:r>
                        <a:rPr lang="en-US" sz="1000" spc="-5">
                          <a:effectLst/>
                        </a:rPr>
                        <a:t>e</a:t>
                      </a:r>
                      <a:r>
                        <a:rPr lang="en-US" sz="1000" spc="5">
                          <a:effectLst/>
                        </a:rPr>
                        <a:t>d</a:t>
                      </a:r>
                      <a:r>
                        <a:rPr lang="en-US" sz="1000">
                          <a:effectLst/>
                        </a:rPr>
                        <a:t>.</a:t>
                      </a:r>
                      <a:endParaRPr lang="en-US" sz="1100">
                        <a:effectLst/>
                        <a:latin typeface="Calibri"/>
                        <a:ea typeface="Calibri"/>
                        <a:cs typeface="Times New Roman"/>
                      </a:endParaRPr>
                    </a:p>
                  </a:txBody>
                  <a:tcPr marL="0" marR="0" marT="0" marB="0"/>
                </a:tc>
                <a:tc>
                  <a:txBody>
                    <a:bodyPr/>
                    <a:lstStyle/>
                    <a:p>
                      <a:pPr marL="163830" marR="0">
                        <a:lnSpc>
                          <a:spcPct val="115000"/>
                        </a:lnSpc>
                        <a:spcBef>
                          <a:spcPts val="135"/>
                        </a:spcBef>
                        <a:spcAft>
                          <a:spcPts val="0"/>
                        </a:spcAft>
                      </a:pPr>
                      <a:r>
                        <a:rPr lang="en-US" sz="1000">
                          <a:effectLst/>
                        </a:rPr>
                        <a:t>q</a:t>
                      </a:r>
                      <a:r>
                        <a:rPr lang="en-US" sz="1000" spc="195">
                          <a:effectLst/>
                        </a:rPr>
                        <a:t> </a:t>
                      </a:r>
                      <a:r>
                        <a:rPr lang="en-US" sz="1000">
                          <a:effectLst/>
                        </a:rPr>
                        <a:t>1</a:t>
                      </a:r>
                      <a:endParaRPr lang="en-US" sz="1100">
                        <a:effectLst/>
                        <a:latin typeface="Calibri"/>
                        <a:ea typeface="Calibri"/>
                        <a:cs typeface="Times New Roman"/>
                      </a:endParaRPr>
                    </a:p>
                  </a:txBody>
                  <a:tcPr marL="0" marR="0" marT="0" marB="0"/>
                </a:tc>
                <a:tc>
                  <a:txBody>
                    <a:bodyPr/>
                    <a:lstStyle/>
                    <a:p>
                      <a:pPr marL="206375" marR="0">
                        <a:lnSpc>
                          <a:spcPct val="115000"/>
                        </a:lnSpc>
                        <a:spcBef>
                          <a:spcPts val="135"/>
                        </a:spcBef>
                        <a:spcAft>
                          <a:spcPts val="0"/>
                        </a:spcAft>
                      </a:pPr>
                      <a:r>
                        <a:rPr lang="en-US" sz="1000">
                          <a:effectLst/>
                        </a:rPr>
                        <a:t>q</a:t>
                      </a:r>
                      <a:r>
                        <a:rPr lang="en-US" sz="1000" spc="-30">
                          <a:effectLst/>
                        </a:rPr>
                        <a:t> </a:t>
                      </a:r>
                      <a:r>
                        <a:rPr lang="en-US" sz="1000">
                          <a:effectLst/>
                        </a:rPr>
                        <a:t>2</a:t>
                      </a:r>
                      <a:endParaRPr lang="en-US" sz="1100">
                        <a:effectLst/>
                        <a:latin typeface="Calibri"/>
                        <a:ea typeface="Calibri"/>
                        <a:cs typeface="Times New Roman"/>
                      </a:endParaRPr>
                    </a:p>
                  </a:txBody>
                  <a:tcPr marL="0" marR="0" marT="0" marB="0"/>
                </a:tc>
                <a:tc>
                  <a:txBody>
                    <a:bodyPr/>
                    <a:lstStyle/>
                    <a:p>
                      <a:pPr marL="240030" marR="230505" algn="ctr">
                        <a:lnSpc>
                          <a:spcPct val="115000"/>
                        </a:lnSpc>
                        <a:spcBef>
                          <a:spcPts val="135"/>
                        </a:spcBef>
                        <a:spcAft>
                          <a:spcPts val="0"/>
                        </a:spcAft>
                      </a:pPr>
                      <a:r>
                        <a:rPr lang="en-US" sz="1000">
                          <a:effectLst/>
                        </a:rPr>
                        <a:t>q</a:t>
                      </a:r>
                      <a:r>
                        <a:rPr lang="en-US" sz="1000" spc="-30">
                          <a:effectLst/>
                        </a:rPr>
                        <a:t> </a:t>
                      </a:r>
                      <a:r>
                        <a:rPr lang="en-US" sz="1000">
                          <a:effectLst/>
                        </a:rPr>
                        <a:t>3</a:t>
                      </a:r>
                      <a:endParaRPr lang="en-US" sz="1100">
                        <a:effectLst/>
                        <a:latin typeface="Calibri"/>
                        <a:ea typeface="Calibri"/>
                        <a:cs typeface="Times New Roman"/>
                      </a:endParaRPr>
                    </a:p>
                  </a:txBody>
                  <a:tcPr marL="0" marR="0" marT="0" marB="0"/>
                </a:tc>
                <a:tc>
                  <a:txBody>
                    <a:bodyPr/>
                    <a:lstStyle/>
                    <a:p>
                      <a:pPr marL="208915" marR="195580" algn="ctr">
                        <a:lnSpc>
                          <a:spcPct val="115000"/>
                        </a:lnSpc>
                        <a:spcBef>
                          <a:spcPts val="135"/>
                        </a:spcBef>
                        <a:spcAft>
                          <a:spcPts val="0"/>
                        </a:spcAft>
                      </a:pPr>
                      <a:r>
                        <a:rPr lang="en-US" sz="1000">
                          <a:effectLst/>
                        </a:rPr>
                        <a:t>q</a:t>
                      </a:r>
                      <a:r>
                        <a:rPr lang="en-US" sz="1000" spc="-30">
                          <a:effectLst/>
                        </a:rPr>
                        <a:t> </a:t>
                      </a:r>
                      <a:r>
                        <a:rPr lang="en-US" sz="1000">
                          <a:effectLst/>
                        </a:rPr>
                        <a:t>4</a:t>
                      </a:r>
                      <a:endParaRPr lang="en-US" sz="1100">
                        <a:effectLst/>
                        <a:latin typeface="Calibri"/>
                        <a:ea typeface="Calibri"/>
                        <a:cs typeface="Times New Roman"/>
                      </a:endParaRPr>
                    </a:p>
                  </a:txBody>
                  <a:tcPr marL="0" marR="0" marT="0" marB="0"/>
                </a:tc>
                <a:tc>
                  <a:txBody>
                    <a:bodyPr/>
                    <a:lstStyle/>
                    <a:p>
                      <a:pPr marL="241935" marR="229235" algn="ctr">
                        <a:lnSpc>
                          <a:spcPct val="115000"/>
                        </a:lnSpc>
                        <a:spcBef>
                          <a:spcPts val="135"/>
                        </a:spcBef>
                        <a:spcAft>
                          <a:spcPts val="0"/>
                        </a:spcAft>
                      </a:pPr>
                      <a:r>
                        <a:rPr lang="en-US" sz="1000">
                          <a:effectLst/>
                        </a:rPr>
                        <a:t>q</a:t>
                      </a:r>
                      <a:r>
                        <a:rPr lang="en-US" sz="1000" spc="-30">
                          <a:effectLst/>
                        </a:rPr>
                        <a:t> </a:t>
                      </a:r>
                      <a:r>
                        <a:rPr lang="en-US" sz="1000">
                          <a:effectLst/>
                        </a:rPr>
                        <a:t>5</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07457">
                <a:tc gridSpan="8">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7457">
                <a:tc>
                  <a:txBody>
                    <a:bodyPr/>
                    <a:lstStyle/>
                    <a:p>
                      <a:pPr marL="65405" marR="0">
                        <a:lnSpc>
                          <a:spcPct val="115000"/>
                        </a:lnSpc>
                        <a:spcBef>
                          <a:spcPts val="135"/>
                        </a:spcBef>
                        <a:spcAft>
                          <a:spcPts val="0"/>
                        </a:spcAft>
                      </a:pPr>
                      <a:r>
                        <a:rPr lang="en-US" sz="1000">
                          <a:effectLst/>
                        </a:rPr>
                        <a:t>7.</a:t>
                      </a:r>
                      <a:endParaRPr lang="en-US" sz="1100">
                        <a:effectLst/>
                        <a:latin typeface="Calibri"/>
                        <a:ea typeface="Calibri"/>
                        <a:cs typeface="Times New Roman"/>
                      </a:endParaRPr>
                    </a:p>
                  </a:txBody>
                  <a:tcPr marL="0" marR="0" marT="0" marB="0"/>
                </a:tc>
                <a:tc>
                  <a:txBody>
                    <a:bodyPr/>
                    <a:lstStyle/>
                    <a:p>
                      <a:pPr marL="64770" marR="0">
                        <a:lnSpc>
                          <a:spcPct val="115000"/>
                        </a:lnSpc>
                        <a:spcBef>
                          <a:spcPts val="135"/>
                        </a:spcBef>
                        <a:spcAft>
                          <a:spcPts val="0"/>
                        </a:spcAft>
                      </a:pPr>
                      <a:r>
                        <a:rPr lang="en-US" sz="1000">
                          <a:effectLst/>
                        </a:rPr>
                        <a:t>I </a:t>
                      </a:r>
                      <a:r>
                        <a:rPr lang="en-US" sz="1000" spc="-5">
                          <a:effectLst/>
                        </a:rPr>
                        <a:t>fe</a:t>
                      </a:r>
                      <a:r>
                        <a:rPr lang="en-US" sz="1000">
                          <a:effectLst/>
                        </a:rPr>
                        <a:t>lt</a:t>
                      </a:r>
                      <a:r>
                        <a:rPr lang="en-US" sz="1000" spc="-10">
                          <a:effectLst/>
                        </a:rPr>
                        <a:t> </a:t>
                      </a:r>
                      <a:r>
                        <a:rPr lang="en-US" sz="1000" spc="5">
                          <a:effectLst/>
                        </a:rPr>
                        <a:t>unh</a:t>
                      </a:r>
                      <a:r>
                        <a:rPr lang="en-US" sz="1000">
                          <a:effectLst/>
                        </a:rPr>
                        <a:t>a</a:t>
                      </a:r>
                      <a:r>
                        <a:rPr lang="en-US" sz="1000" spc="5">
                          <a:effectLst/>
                        </a:rPr>
                        <a:t>ppy</a:t>
                      </a:r>
                      <a:r>
                        <a:rPr lang="en-US" sz="1000">
                          <a:effectLst/>
                        </a:rPr>
                        <a:t>.</a:t>
                      </a:r>
                      <a:endParaRPr lang="en-US" sz="1100">
                        <a:effectLst/>
                        <a:latin typeface="Calibri"/>
                        <a:ea typeface="Calibri"/>
                        <a:cs typeface="Times New Roman"/>
                      </a:endParaRPr>
                    </a:p>
                  </a:txBody>
                  <a:tcPr marL="0" marR="0" marT="0" marB="0"/>
                </a:tc>
                <a:tc>
                  <a:txBody>
                    <a:bodyPr/>
                    <a:lstStyle/>
                    <a:p>
                      <a:pPr marL="163830" marR="0">
                        <a:lnSpc>
                          <a:spcPct val="115000"/>
                        </a:lnSpc>
                        <a:spcBef>
                          <a:spcPts val="135"/>
                        </a:spcBef>
                        <a:spcAft>
                          <a:spcPts val="0"/>
                        </a:spcAft>
                      </a:pPr>
                      <a:r>
                        <a:rPr lang="en-US" sz="1000">
                          <a:effectLst/>
                        </a:rPr>
                        <a:t>q</a:t>
                      </a:r>
                      <a:r>
                        <a:rPr lang="en-US" sz="1000" spc="195">
                          <a:effectLst/>
                        </a:rPr>
                        <a:t> </a:t>
                      </a:r>
                      <a:r>
                        <a:rPr lang="en-US" sz="1000">
                          <a:effectLst/>
                        </a:rPr>
                        <a:t>1</a:t>
                      </a:r>
                      <a:endParaRPr lang="en-US" sz="1100">
                        <a:effectLst/>
                        <a:latin typeface="Calibri"/>
                        <a:ea typeface="Calibri"/>
                        <a:cs typeface="Times New Roman"/>
                      </a:endParaRPr>
                    </a:p>
                  </a:txBody>
                  <a:tcPr marL="0" marR="0" marT="0" marB="0"/>
                </a:tc>
                <a:tc>
                  <a:txBody>
                    <a:bodyPr/>
                    <a:lstStyle/>
                    <a:p>
                      <a:pPr marL="206375" marR="0">
                        <a:lnSpc>
                          <a:spcPct val="115000"/>
                        </a:lnSpc>
                        <a:spcBef>
                          <a:spcPts val="135"/>
                        </a:spcBef>
                        <a:spcAft>
                          <a:spcPts val="0"/>
                        </a:spcAft>
                      </a:pPr>
                      <a:r>
                        <a:rPr lang="en-US" sz="1000">
                          <a:effectLst/>
                        </a:rPr>
                        <a:t>q</a:t>
                      </a:r>
                      <a:r>
                        <a:rPr lang="en-US" sz="1000" spc="-30">
                          <a:effectLst/>
                        </a:rPr>
                        <a:t> </a:t>
                      </a:r>
                      <a:r>
                        <a:rPr lang="en-US" sz="1000">
                          <a:effectLst/>
                        </a:rPr>
                        <a:t>2</a:t>
                      </a:r>
                      <a:endParaRPr lang="en-US" sz="1100">
                        <a:effectLst/>
                        <a:latin typeface="Calibri"/>
                        <a:ea typeface="Calibri"/>
                        <a:cs typeface="Times New Roman"/>
                      </a:endParaRPr>
                    </a:p>
                  </a:txBody>
                  <a:tcPr marL="0" marR="0" marT="0" marB="0"/>
                </a:tc>
                <a:tc>
                  <a:txBody>
                    <a:bodyPr/>
                    <a:lstStyle/>
                    <a:p>
                      <a:pPr marL="240030" marR="230505" algn="ctr">
                        <a:lnSpc>
                          <a:spcPct val="115000"/>
                        </a:lnSpc>
                        <a:spcBef>
                          <a:spcPts val="135"/>
                        </a:spcBef>
                        <a:spcAft>
                          <a:spcPts val="0"/>
                        </a:spcAft>
                      </a:pPr>
                      <a:r>
                        <a:rPr lang="en-US" sz="1000">
                          <a:effectLst/>
                        </a:rPr>
                        <a:t>q</a:t>
                      </a:r>
                      <a:r>
                        <a:rPr lang="en-US" sz="1000" spc="-30">
                          <a:effectLst/>
                        </a:rPr>
                        <a:t> </a:t>
                      </a:r>
                      <a:r>
                        <a:rPr lang="en-US" sz="1000">
                          <a:effectLst/>
                        </a:rPr>
                        <a:t>3</a:t>
                      </a:r>
                      <a:endParaRPr lang="en-US" sz="1100">
                        <a:effectLst/>
                        <a:latin typeface="Calibri"/>
                        <a:ea typeface="Calibri"/>
                        <a:cs typeface="Times New Roman"/>
                      </a:endParaRPr>
                    </a:p>
                  </a:txBody>
                  <a:tcPr marL="0" marR="0" marT="0" marB="0"/>
                </a:tc>
                <a:tc>
                  <a:txBody>
                    <a:bodyPr/>
                    <a:lstStyle/>
                    <a:p>
                      <a:pPr marL="208915" marR="195580" algn="ctr">
                        <a:lnSpc>
                          <a:spcPct val="115000"/>
                        </a:lnSpc>
                        <a:spcBef>
                          <a:spcPts val="135"/>
                        </a:spcBef>
                        <a:spcAft>
                          <a:spcPts val="0"/>
                        </a:spcAft>
                      </a:pPr>
                      <a:r>
                        <a:rPr lang="en-US" sz="1000">
                          <a:effectLst/>
                        </a:rPr>
                        <a:t>q</a:t>
                      </a:r>
                      <a:r>
                        <a:rPr lang="en-US" sz="1000" spc="-30">
                          <a:effectLst/>
                        </a:rPr>
                        <a:t> </a:t>
                      </a:r>
                      <a:r>
                        <a:rPr lang="en-US" sz="1000">
                          <a:effectLst/>
                        </a:rPr>
                        <a:t>4</a:t>
                      </a:r>
                      <a:endParaRPr lang="en-US" sz="1100">
                        <a:effectLst/>
                        <a:latin typeface="Calibri"/>
                        <a:ea typeface="Calibri"/>
                        <a:cs typeface="Times New Roman"/>
                      </a:endParaRPr>
                    </a:p>
                  </a:txBody>
                  <a:tcPr marL="0" marR="0" marT="0" marB="0"/>
                </a:tc>
                <a:tc>
                  <a:txBody>
                    <a:bodyPr/>
                    <a:lstStyle/>
                    <a:p>
                      <a:pPr marL="241935" marR="229235" algn="ctr">
                        <a:lnSpc>
                          <a:spcPct val="115000"/>
                        </a:lnSpc>
                        <a:spcBef>
                          <a:spcPts val="135"/>
                        </a:spcBef>
                        <a:spcAft>
                          <a:spcPts val="0"/>
                        </a:spcAft>
                      </a:pPr>
                      <a:r>
                        <a:rPr lang="en-US" sz="1000">
                          <a:effectLst/>
                        </a:rPr>
                        <a:t>q</a:t>
                      </a:r>
                      <a:r>
                        <a:rPr lang="en-US" sz="1000" spc="-30">
                          <a:effectLst/>
                        </a:rPr>
                        <a:t> </a:t>
                      </a:r>
                      <a:r>
                        <a:rPr lang="en-US" sz="1000">
                          <a:effectLst/>
                        </a:rPr>
                        <a:t>5</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07457">
                <a:tc gridSpan="8">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7457">
                <a:tc>
                  <a:txBody>
                    <a:bodyPr/>
                    <a:lstStyle/>
                    <a:p>
                      <a:pPr marL="65405" marR="0">
                        <a:lnSpc>
                          <a:spcPct val="115000"/>
                        </a:lnSpc>
                        <a:spcBef>
                          <a:spcPts val="135"/>
                        </a:spcBef>
                        <a:spcAft>
                          <a:spcPts val="0"/>
                        </a:spcAft>
                      </a:pPr>
                      <a:r>
                        <a:rPr lang="en-US" sz="1000">
                          <a:effectLst/>
                        </a:rPr>
                        <a:t>8.</a:t>
                      </a:r>
                      <a:endParaRPr lang="en-US" sz="1100">
                        <a:effectLst/>
                        <a:latin typeface="Calibri"/>
                        <a:ea typeface="Calibri"/>
                        <a:cs typeface="Times New Roman"/>
                      </a:endParaRPr>
                    </a:p>
                  </a:txBody>
                  <a:tcPr marL="0" marR="0" marT="0" marB="0"/>
                </a:tc>
                <a:tc>
                  <a:txBody>
                    <a:bodyPr/>
                    <a:lstStyle/>
                    <a:p>
                      <a:pPr marL="64770" marR="0">
                        <a:lnSpc>
                          <a:spcPct val="115000"/>
                        </a:lnSpc>
                        <a:spcBef>
                          <a:spcPts val="135"/>
                        </a:spcBef>
                        <a:spcAft>
                          <a:spcPts val="0"/>
                        </a:spcAft>
                      </a:pPr>
                      <a:r>
                        <a:rPr lang="en-US" sz="1000">
                          <a:effectLst/>
                        </a:rPr>
                        <a:t>I </a:t>
                      </a:r>
                      <a:r>
                        <a:rPr lang="en-US" sz="1000" spc="-5">
                          <a:effectLst/>
                        </a:rPr>
                        <a:t>fe</a:t>
                      </a:r>
                      <a:r>
                        <a:rPr lang="en-US" sz="1000">
                          <a:effectLst/>
                        </a:rPr>
                        <a:t>lt</a:t>
                      </a:r>
                      <a:r>
                        <a:rPr lang="en-US" sz="1000" spc="-10">
                          <a:effectLst/>
                        </a:rPr>
                        <a:t> </a:t>
                      </a:r>
                      <a:r>
                        <a:rPr lang="en-US" sz="1000" spc="5">
                          <a:effectLst/>
                        </a:rPr>
                        <a:t>h</a:t>
                      </a:r>
                      <a:r>
                        <a:rPr lang="en-US" sz="1000">
                          <a:effectLst/>
                        </a:rPr>
                        <a:t>o</a:t>
                      </a:r>
                      <a:r>
                        <a:rPr lang="en-US" sz="1000" spc="5">
                          <a:effectLst/>
                        </a:rPr>
                        <a:t>p</a:t>
                      </a:r>
                      <a:r>
                        <a:rPr lang="en-US" sz="1000" spc="-5">
                          <a:effectLst/>
                        </a:rPr>
                        <a:t>e</a:t>
                      </a:r>
                      <a:r>
                        <a:rPr lang="en-US" sz="1000">
                          <a:effectLst/>
                        </a:rPr>
                        <a:t>l</a:t>
                      </a:r>
                      <a:r>
                        <a:rPr lang="en-US" sz="1000" spc="5">
                          <a:effectLst/>
                        </a:rPr>
                        <a:t>e</a:t>
                      </a:r>
                      <a:r>
                        <a:rPr lang="en-US" sz="1000" spc="-5">
                          <a:effectLst/>
                        </a:rPr>
                        <a:t>ss</a:t>
                      </a:r>
                      <a:r>
                        <a:rPr lang="en-US" sz="1000">
                          <a:effectLst/>
                        </a:rPr>
                        <a:t>.</a:t>
                      </a:r>
                      <a:endParaRPr lang="en-US" sz="1100">
                        <a:effectLst/>
                        <a:latin typeface="Calibri"/>
                        <a:ea typeface="Calibri"/>
                        <a:cs typeface="Times New Roman"/>
                      </a:endParaRPr>
                    </a:p>
                  </a:txBody>
                  <a:tcPr marL="0" marR="0" marT="0" marB="0"/>
                </a:tc>
                <a:tc>
                  <a:txBody>
                    <a:bodyPr/>
                    <a:lstStyle/>
                    <a:p>
                      <a:pPr marL="163830" marR="0">
                        <a:lnSpc>
                          <a:spcPct val="115000"/>
                        </a:lnSpc>
                        <a:spcBef>
                          <a:spcPts val="135"/>
                        </a:spcBef>
                        <a:spcAft>
                          <a:spcPts val="0"/>
                        </a:spcAft>
                      </a:pPr>
                      <a:r>
                        <a:rPr lang="en-US" sz="1000">
                          <a:effectLst/>
                        </a:rPr>
                        <a:t>q</a:t>
                      </a:r>
                      <a:r>
                        <a:rPr lang="en-US" sz="1000" spc="195">
                          <a:effectLst/>
                        </a:rPr>
                        <a:t> </a:t>
                      </a:r>
                      <a:r>
                        <a:rPr lang="en-US" sz="1000">
                          <a:effectLst/>
                        </a:rPr>
                        <a:t>1</a:t>
                      </a:r>
                      <a:endParaRPr lang="en-US" sz="1100">
                        <a:effectLst/>
                        <a:latin typeface="Calibri"/>
                        <a:ea typeface="Calibri"/>
                        <a:cs typeface="Times New Roman"/>
                      </a:endParaRPr>
                    </a:p>
                  </a:txBody>
                  <a:tcPr marL="0" marR="0" marT="0" marB="0"/>
                </a:tc>
                <a:tc>
                  <a:txBody>
                    <a:bodyPr/>
                    <a:lstStyle/>
                    <a:p>
                      <a:pPr marL="206375" marR="0">
                        <a:lnSpc>
                          <a:spcPct val="115000"/>
                        </a:lnSpc>
                        <a:spcBef>
                          <a:spcPts val="135"/>
                        </a:spcBef>
                        <a:spcAft>
                          <a:spcPts val="0"/>
                        </a:spcAft>
                      </a:pPr>
                      <a:r>
                        <a:rPr lang="en-US" sz="1000">
                          <a:effectLst/>
                        </a:rPr>
                        <a:t>q</a:t>
                      </a:r>
                      <a:r>
                        <a:rPr lang="en-US" sz="1000" spc="-30">
                          <a:effectLst/>
                        </a:rPr>
                        <a:t> </a:t>
                      </a:r>
                      <a:r>
                        <a:rPr lang="en-US" sz="1000">
                          <a:effectLst/>
                        </a:rPr>
                        <a:t>2</a:t>
                      </a:r>
                      <a:endParaRPr lang="en-US" sz="1100">
                        <a:effectLst/>
                        <a:latin typeface="Calibri"/>
                        <a:ea typeface="Calibri"/>
                        <a:cs typeface="Times New Roman"/>
                      </a:endParaRPr>
                    </a:p>
                  </a:txBody>
                  <a:tcPr marL="0" marR="0" marT="0" marB="0"/>
                </a:tc>
                <a:tc>
                  <a:txBody>
                    <a:bodyPr/>
                    <a:lstStyle/>
                    <a:p>
                      <a:pPr marL="240030" marR="230505" algn="ctr">
                        <a:lnSpc>
                          <a:spcPct val="115000"/>
                        </a:lnSpc>
                        <a:spcBef>
                          <a:spcPts val="135"/>
                        </a:spcBef>
                        <a:spcAft>
                          <a:spcPts val="0"/>
                        </a:spcAft>
                      </a:pPr>
                      <a:r>
                        <a:rPr lang="en-US" sz="1000">
                          <a:effectLst/>
                        </a:rPr>
                        <a:t>q</a:t>
                      </a:r>
                      <a:r>
                        <a:rPr lang="en-US" sz="1000" spc="-30">
                          <a:effectLst/>
                        </a:rPr>
                        <a:t> </a:t>
                      </a:r>
                      <a:r>
                        <a:rPr lang="en-US" sz="1000">
                          <a:effectLst/>
                        </a:rPr>
                        <a:t>3</a:t>
                      </a:r>
                      <a:endParaRPr lang="en-US" sz="1100">
                        <a:effectLst/>
                        <a:latin typeface="Calibri"/>
                        <a:ea typeface="Calibri"/>
                        <a:cs typeface="Times New Roman"/>
                      </a:endParaRPr>
                    </a:p>
                  </a:txBody>
                  <a:tcPr marL="0" marR="0" marT="0" marB="0"/>
                </a:tc>
                <a:tc>
                  <a:txBody>
                    <a:bodyPr/>
                    <a:lstStyle/>
                    <a:p>
                      <a:pPr marL="208915" marR="195580" algn="ctr">
                        <a:lnSpc>
                          <a:spcPct val="115000"/>
                        </a:lnSpc>
                        <a:spcBef>
                          <a:spcPts val="135"/>
                        </a:spcBef>
                        <a:spcAft>
                          <a:spcPts val="0"/>
                        </a:spcAft>
                      </a:pPr>
                      <a:r>
                        <a:rPr lang="en-US" sz="1000">
                          <a:effectLst/>
                        </a:rPr>
                        <a:t>q</a:t>
                      </a:r>
                      <a:r>
                        <a:rPr lang="en-US" sz="1000" spc="-30">
                          <a:effectLst/>
                        </a:rPr>
                        <a:t> </a:t>
                      </a:r>
                      <a:r>
                        <a:rPr lang="en-US" sz="1000">
                          <a:effectLst/>
                        </a:rPr>
                        <a:t>4</a:t>
                      </a:r>
                      <a:endParaRPr lang="en-US" sz="1100">
                        <a:effectLst/>
                        <a:latin typeface="Calibri"/>
                        <a:ea typeface="Calibri"/>
                        <a:cs typeface="Times New Roman"/>
                      </a:endParaRPr>
                    </a:p>
                  </a:txBody>
                  <a:tcPr marL="0" marR="0" marT="0" marB="0"/>
                </a:tc>
                <a:tc>
                  <a:txBody>
                    <a:bodyPr/>
                    <a:lstStyle/>
                    <a:p>
                      <a:pPr marL="241935" marR="229235" algn="ctr">
                        <a:lnSpc>
                          <a:spcPct val="115000"/>
                        </a:lnSpc>
                        <a:spcBef>
                          <a:spcPts val="135"/>
                        </a:spcBef>
                        <a:spcAft>
                          <a:spcPts val="0"/>
                        </a:spcAft>
                      </a:pPr>
                      <a:r>
                        <a:rPr lang="en-US" sz="1000">
                          <a:effectLst/>
                        </a:rPr>
                        <a:t>q</a:t>
                      </a:r>
                      <a:r>
                        <a:rPr lang="en-US" sz="1000" spc="-30">
                          <a:effectLst/>
                        </a:rPr>
                        <a:t> </a:t>
                      </a:r>
                      <a:r>
                        <a:rPr lang="en-US" sz="1000">
                          <a:effectLst/>
                        </a:rPr>
                        <a:t>5</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07457">
                <a:tc gridSpan="7">
                  <a:txBody>
                    <a:bodyPr/>
                    <a:lstStyle/>
                    <a:p>
                      <a:pPr marL="0" marR="53975" algn="r">
                        <a:lnSpc>
                          <a:spcPct val="115000"/>
                        </a:lnSpc>
                        <a:spcBef>
                          <a:spcPts val="350"/>
                        </a:spcBef>
                        <a:spcAft>
                          <a:spcPts val="0"/>
                        </a:spcAft>
                      </a:pPr>
                      <a:r>
                        <a:rPr lang="en-US" sz="1000">
                          <a:effectLst/>
                        </a:rPr>
                        <a:t>Total/Pa</a:t>
                      </a:r>
                      <a:r>
                        <a:rPr lang="en-US" sz="1000" spc="5">
                          <a:effectLst/>
                        </a:rPr>
                        <a:t>r</a:t>
                      </a:r>
                      <a:r>
                        <a:rPr lang="en-US" sz="1000">
                          <a:effectLst/>
                        </a:rPr>
                        <a:t>tial</a:t>
                      </a:r>
                      <a:r>
                        <a:rPr lang="en-US" sz="1000" spc="-60">
                          <a:effectLst/>
                        </a:rPr>
                        <a:t> </a:t>
                      </a:r>
                      <a:r>
                        <a:rPr lang="en-US" sz="1000" spc="5">
                          <a:effectLst/>
                        </a:rPr>
                        <a:t>R</a:t>
                      </a:r>
                      <a:r>
                        <a:rPr lang="en-US" sz="1000">
                          <a:effectLst/>
                        </a:rPr>
                        <a:t>aw</a:t>
                      </a:r>
                      <a:r>
                        <a:rPr lang="en-US" sz="1000" spc="-5">
                          <a:effectLst/>
                        </a:rPr>
                        <a:t> S</a:t>
                      </a:r>
                      <a:r>
                        <a:rPr lang="en-US" sz="1000" spc="5">
                          <a:effectLst/>
                        </a:rPr>
                        <a:t>cor</a:t>
                      </a:r>
                      <a:r>
                        <a:rPr lang="en-US" sz="1000">
                          <a:effectLst/>
                        </a:rPr>
                        <a:t>e:</a:t>
                      </a:r>
                      <a:endParaRPr lang="en-US" sz="11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07457">
                <a:tc gridSpan="7">
                  <a:txBody>
                    <a:bodyPr/>
                    <a:lstStyle/>
                    <a:p>
                      <a:pPr marL="0" marR="52705" algn="r">
                        <a:lnSpc>
                          <a:spcPts val="1215"/>
                        </a:lnSpc>
                        <a:spcBef>
                          <a:spcPts val="350"/>
                        </a:spcBef>
                        <a:spcAft>
                          <a:spcPts val="0"/>
                        </a:spcAft>
                      </a:pPr>
                      <a:r>
                        <a:rPr lang="en-US" sz="1000">
                          <a:effectLst/>
                        </a:rPr>
                        <a:t>P</a:t>
                      </a:r>
                      <a:r>
                        <a:rPr lang="en-US" sz="1000" spc="5">
                          <a:effectLst/>
                        </a:rPr>
                        <a:t>ror</a:t>
                      </a:r>
                      <a:r>
                        <a:rPr lang="en-US" sz="1000">
                          <a:effectLst/>
                        </a:rPr>
                        <a:t>at</a:t>
                      </a:r>
                      <a:r>
                        <a:rPr lang="en-US" sz="1000" spc="5">
                          <a:effectLst/>
                        </a:rPr>
                        <a:t>e</a:t>
                      </a:r>
                      <a:r>
                        <a:rPr lang="en-US" sz="1000">
                          <a:effectLst/>
                        </a:rPr>
                        <a:t>d</a:t>
                      </a:r>
                      <a:r>
                        <a:rPr lang="en-US" sz="1000" spc="-30">
                          <a:effectLst/>
                        </a:rPr>
                        <a:t> </a:t>
                      </a:r>
                      <a:r>
                        <a:rPr lang="en-US" sz="1000">
                          <a:effectLst/>
                        </a:rPr>
                        <a:t>T</a:t>
                      </a:r>
                      <a:r>
                        <a:rPr lang="en-US" sz="1000" spc="5">
                          <a:effectLst/>
                        </a:rPr>
                        <a:t>o</a:t>
                      </a:r>
                      <a:r>
                        <a:rPr lang="en-US" sz="1000">
                          <a:effectLst/>
                        </a:rPr>
                        <a:t>tal</a:t>
                      </a:r>
                      <a:r>
                        <a:rPr lang="en-US" sz="1000" spc="-20">
                          <a:effectLst/>
                        </a:rPr>
                        <a:t> </a:t>
                      </a:r>
                      <a:r>
                        <a:rPr lang="en-US" sz="1000" spc="5">
                          <a:effectLst/>
                        </a:rPr>
                        <a:t>R</a:t>
                      </a:r>
                      <a:r>
                        <a:rPr lang="en-US" sz="1000">
                          <a:effectLst/>
                        </a:rPr>
                        <a:t>aw</a:t>
                      </a:r>
                      <a:r>
                        <a:rPr lang="en-US" sz="1000" spc="-15">
                          <a:effectLst/>
                        </a:rPr>
                        <a:t> </a:t>
                      </a:r>
                      <a:r>
                        <a:rPr lang="en-US" sz="1000" spc="-5">
                          <a:effectLst/>
                        </a:rPr>
                        <a:t>S</a:t>
                      </a:r>
                      <a:r>
                        <a:rPr lang="en-US" sz="1000" spc="5">
                          <a:effectLst/>
                        </a:rPr>
                        <a:t>cor</a:t>
                      </a:r>
                      <a:r>
                        <a:rPr lang="en-US" sz="1000">
                          <a:effectLst/>
                        </a:rPr>
                        <a:t>e:</a:t>
                      </a:r>
                      <a:endParaRPr lang="en-US" sz="11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07457">
                <a:tc gridSpan="7">
                  <a:txBody>
                    <a:bodyPr/>
                    <a:lstStyle/>
                    <a:p>
                      <a:pPr marL="0" marR="52705" algn="r">
                        <a:lnSpc>
                          <a:spcPct val="115000"/>
                        </a:lnSpc>
                        <a:spcBef>
                          <a:spcPts val="140"/>
                        </a:spcBef>
                        <a:spcAft>
                          <a:spcPts val="0"/>
                        </a:spcAft>
                      </a:pPr>
                      <a:r>
                        <a:rPr lang="en-US" sz="1000">
                          <a:effectLst/>
                        </a:rPr>
                        <a:t>T</a:t>
                      </a:r>
                      <a:r>
                        <a:rPr lang="en-US" sz="1000" spc="-5">
                          <a:effectLst/>
                        </a:rPr>
                        <a:t>-S</a:t>
                      </a:r>
                      <a:r>
                        <a:rPr lang="en-US" sz="1000" spc="5">
                          <a:effectLst/>
                        </a:rPr>
                        <a:t>cor</a:t>
                      </a:r>
                      <a:r>
                        <a:rPr lang="en-US" sz="1000">
                          <a:effectLst/>
                        </a:rPr>
                        <a:t>e:</a:t>
                      </a:r>
                      <a:endParaRPr lang="en-US" sz="11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0" marR="0" marT="0" marB="0"/>
                </a:tc>
              </a:tr>
            </a:tbl>
          </a:graphicData>
        </a:graphic>
      </p:graphicFrame>
      <p:sp>
        <p:nvSpPr>
          <p:cNvPr id="3" name="Rectangle 2"/>
          <p:cNvSpPr/>
          <p:nvPr/>
        </p:nvSpPr>
        <p:spPr>
          <a:xfrm>
            <a:off x="20934" y="0"/>
            <a:ext cx="9220200" cy="2308324"/>
          </a:xfrm>
          <a:prstGeom prst="rect">
            <a:avLst/>
          </a:prstGeom>
        </p:spPr>
        <p:txBody>
          <a:bodyPr wrap="square">
            <a:spAutoFit/>
          </a:bodyPr>
          <a:lstStyle/>
          <a:p>
            <a:r>
              <a:rPr lang="en-US" sz="1200" b="1" dirty="0"/>
              <a:t>LEVEL 2—Depression—Adult</a:t>
            </a:r>
            <a:r>
              <a:rPr lang="en-US" sz="1200" b="1" dirty="0" smtClean="0"/>
              <a:t>* </a:t>
            </a:r>
            <a:r>
              <a:rPr lang="en-US" sz="1200" dirty="0" smtClean="0"/>
              <a:t>*</a:t>
            </a:r>
            <a:r>
              <a:rPr lang="en-US" sz="1200" dirty="0"/>
              <a:t>PROMIS Emotional Distress—</a:t>
            </a:r>
            <a:r>
              <a:rPr lang="en-US" sz="1200" b="1" dirty="0">
                <a:solidFill>
                  <a:srgbClr val="FF0000"/>
                </a:solidFill>
              </a:rPr>
              <a:t>Depression</a:t>
            </a:r>
            <a:r>
              <a:rPr lang="en-US" sz="1200" dirty="0"/>
              <a:t>—Short Form</a:t>
            </a:r>
          </a:p>
          <a:p>
            <a:r>
              <a:rPr lang="en-US" sz="1200" dirty="0"/>
              <a:t> </a:t>
            </a:r>
            <a:r>
              <a:rPr lang="en-US" sz="1200" b="1" dirty="0" smtClean="0"/>
              <a:t>Name</a:t>
            </a:r>
            <a:r>
              <a:rPr lang="en-US" sz="1200" b="1" dirty="0"/>
              <a:t>: </a:t>
            </a:r>
            <a:r>
              <a:rPr lang="en-US" sz="1200" b="1" u="sng" dirty="0"/>
              <a:t>        </a:t>
            </a:r>
            <a:r>
              <a:rPr lang="en-US" sz="1200" b="1" u="sng" dirty="0" smtClean="0"/>
              <a:t>                                                                          </a:t>
            </a:r>
            <a:endParaRPr lang="en-US" sz="1200" dirty="0"/>
          </a:p>
          <a:p>
            <a:r>
              <a:rPr lang="en-US" sz="1200" b="1" dirty="0" smtClean="0"/>
              <a:t>Age</a:t>
            </a:r>
            <a:r>
              <a:rPr lang="en-US" sz="1200" b="1" dirty="0"/>
              <a:t>: </a:t>
            </a:r>
            <a:r>
              <a:rPr lang="en-US" sz="1200" b="1" u="sng" dirty="0"/>
              <a:t>         </a:t>
            </a:r>
            <a:endParaRPr lang="en-US" sz="1200" dirty="0"/>
          </a:p>
          <a:p>
            <a:r>
              <a:rPr lang="en-US" sz="1200" dirty="0"/>
              <a:t> </a:t>
            </a:r>
            <a:r>
              <a:rPr lang="en-US" sz="1200" b="1" dirty="0" smtClean="0"/>
              <a:t>Sex</a:t>
            </a:r>
            <a:r>
              <a:rPr lang="en-US" sz="1200" b="1" dirty="0"/>
              <a:t>:  </a:t>
            </a:r>
            <a:r>
              <a:rPr lang="en-US" sz="1200" dirty="0" smtClean="0"/>
              <a:t> </a:t>
            </a:r>
            <a:r>
              <a:rPr lang="en-US" sz="1200" b="1" dirty="0" smtClean="0"/>
              <a:t>Male</a:t>
            </a:r>
            <a:r>
              <a:rPr lang="en-US" sz="1200" dirty="0" smtClean="0"/>
              <a:t> </a:t>
            </a:r>
            <a:r>
              <a:rPr lang="en-US" sz="1200" b="1" dirty="0"/>
              <a:t>Female                    Date:_</a:t>
            </a:r>
            <a:r>
              <a:rPr lang="en-US" sz="1200" b="1" u="sng" dirty="0"/>
              <a:t>                  </a:t>
            </a:r>
            <a:endParaRPr lang="en-US" sz="1200" dirty="0"/>
          </a:p>
          <a:p>
            <a:r>
              <a:rPr lang="en-US" sz="1200" dirty="0"/>
              <a:t> </a:t>
            </a:r>
            <a:r>
              <a:rPr lang="en-US" sz="1200" i="1" dirty="0" smtClean="0"/>
              <a:t>If </a:t>
            </a:r>
            <a:r>
              <a:rPr lang="en-US" sz="1200" i="1" dirty="0"/>
              <a:t>the measure is being completed by an informant</a:t>
            </a:r>
            <a:r>
              <a:rPr lang="en-US" sz="1200" dirty="0"/>
              <a:t>, what is your relationship with the individual receiving care? </a:t>
            </a:r>
            <a:r>
              <a:rPr lang="en-US" sz="1200" u="sng" dirty="0"/>
              <a:t>                        </a:t>
            </a:r>
            <a:endParaRPr lang="en-US" sz="1200" dirty="0"/>
          </a:p>
          <a:p>
            <a:r>
              <a:rPr lang="en-US" sz="1200" dirty="0"/>
              <a:t> </a:t>
            </a:r>
            <a:r>
              <a:rPr lang="en-US" sz="1200" dirty="0" smtClean="0"/>
              <a:t>In </a:t>
            </a:r>
            <a:r>
              <a:rPr lang="en-US" sz="1200" dirty="0"/>
              <a:t>a typical week, approximately how much time do you spend with the individual receiving care? </a:t>
            </a:r>
            <a:r>
              <a:rPr lang="en-US" sz="1200" u="sng" dirty="0"/>
              <a:t>                       </a:t>
            </a:r>
            <a:r>
              <a:rPr lang="en-US" sz="1200" dirty="0"/>
              <a:t> hours/week</a:t>
            </a:r>
          </a:p>
          <a:p>
            <a:r>
              <a:rPr lang="en-US" sz="1200" dirty="0"/>
              <a:t> </a:t>
            </a:r>
          </a:p>
          <a:p>
            <a:r>
              <a:rPr lang="en-US" sz="1200" b="1" u="sng" dirty="0"/>
              <a:t>Instructions:</a:t>
            </a:r>
            <a:r>
              <a:rPr lang="en-US" sz="1200" b="1" dirty="0"/>
              <a:t> </a:t>
            </a:r>
            <a:r>
              <a:rPr lang="en-US" sz="1200" dirty="0"/>
              <a:t>On the DSM-5 Level 1 cross-cutting questionnaire that you just completed, you indicated that </a:t>
            </a:r>
            <a:r>
              <a:rPr lang="en-US" sz="1200" i="1" dirty="0"/>
              <a:t>during the past 2 weeks </a:t>
            </a:r>
            <a:r>
              <a:rPr lang="en-US" sz="1200" dirty="0"/>
              <a:t>you (the individual receiving care) have been bothered by “no interest or pleasure in doing things” and/or “feeling down, depressed, or hopeless” at a mild or greater level of severity. The questions below ask about these feelings in more detail and especially how often you (the individual receiving care) have been bothered by a list of symptoms </a:t>
            </a:r>
            <a:r>
              <a:rPr lang="en-US" sz="1200" b="1" dirty="0"/>
              <a:t> </a:t>
            </a:r>
            <a:r>
              <a:rPr lang="en-US" sz="1200" b="1" u="sng" dirty="0"/>
              <a:t>during the </a:t>
            </a:r>
            <a:r>
              <a:rPr lang="en-US" sz="1200" b="1" u="sng" dirty="0" smtClean="0"/>
              <a:t>past 7 </a:t>
            </a:r>
            <a:r>
              <a:rPr lang="en-US" sz="1200" b="1" u="sng" dirty="0"/>
              <a:t>days.</a:t>
            </a:r>
            <a:r>
              <a:rPr lang="en-US" sz="1200" b="1" dirty="0"/>
              <a:t> Please respond to each item by marking (</a:t>
            </a:r>
            <a:r>
              <a:rPr lang="en-US" sz="1200" dirty="0"/>
              <a:t>P </a:t>
            </a:r>
            <a:r>
              <a:rPr lang="en-US" sz="1200" b="1" dirty="0"/>
              <a:t>or x) one box per row.</a:t>
            </a:r>
            <a:endParaRPr lang="en-US" sz="1200" dirty="0"/>
          </a:p>
          <a:p>
            <a:r>
              <a:rPr lang="en-US" sz="1200" dirty="0"/>
              <a:t> </a:t>
            </a:r>
          </a:p>
        </p:txBody>
      </p:sp>
    </p:spTree>
    <p:extLst>
      <p:ext uri="{BB962C8B-B14F-4D97-AF65-F5344CB8AC3E}">
        <p14:creationId xmlns:p14="http://schemas.microsoft.com/office/powerpoint/2010/main" val="1046149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6058285"/>
              </p:ext>
            </p:extLst>
          </p:nvPr>
        </p:nvGraphicFramePr>
        <p:xfrm>
          <a:off x="1371600" y="2209800"/>
          <a:ext cx="6574155" cy="4231767"/>
        </p:xfrm>
        <a:graphic>
          <a:graphicData uri="http://schemas.openxmlformats.org/drawingml/2006/table">
            <a:tbl>
              <a:tblPr>
                <a:tableStyleId>{5C22544A-7EE6-4342-B048-85BDC9FD1C3A}</a:tableStyleId>
              </a:tblPr>
              <a:tblGrid>
                <a:gridCol w="287020"/>
                <a:gridCol w="2228215"/>
                <a:gridCol w="571500"/>
                <a:gridCol w="629920"/>
                <a:gridCol w="628015"/>
                <a:gridCol w="743585"/>
                <a:gridCol w="685800"/>
                <a:gridCol w="800100"/>
              </a:tblGrid>
              <a:tr h="518160">
                <a:tc gridSpan="7">
                  <a:txBody>
                    <a:bodyPr/>
                    <a:lstStyle/>
                    <a:p>
                      <a:pPr marL="64770" marR="0">
                        <a:lnSpc>
                          <a:spcPts val="1320"/>
                        </a:lnSpc>
                        <a:spcBef>
                          <a:spcPts val="0"/>
                        </a:spcBef>
                        <a:spcAft>
                          <a:spcPts val="0"/>
                        </a:spcAft>
                      </a:pPr>
                      <a:r>
                        <a:rPr lang="en-US" sz="1100" spc="5" dirty="0">
                          <a:effectLst/>
                        </a:rPr>
                        <a:t>D</a:t>
                      </a:r>
                      <a:r>
                        <a:rPr lang="en-US" sz="1100" spc="-5" dirty="0">
                          <a:effectLst/>
                        </a:rPr>
                        <a:t>u</a:t>
                      </a:r>
                      <a:r>
                        <a:rPr lang="en-US" sz="1100" dirty="0">
                          <a:effectLst/>
                        </a:rPr>
                        <a:t>ri</a:t>
                      </a:r>
                      <a:r>
                        <a:rPr lang="en-US" sz="1100" spc="-5" dirty="0">
                          <a:effectLst/>
                        </a:rPr>
                        <a:t>n</a:t>
                      </a:r>
                      <a:r>
                        <a:rPr lang="en-US" sz="1100" dirty="0">
                          <a:effectLst/>
                        </a:rPr>
                        <a:t>g</a:t>
                      </a:r>
                      <a:r>
                        <a:rPr lang="en-US" sz="1100" spc="-5" dirty="0">
                          <a:effectLst/>
                        </a:rPr>
                        <a:t> </a:t>
                      </a:r>
                      <a:r>
                        <a:rPr lang="en-US" sz="1100" spc="5" dirty="0">
                          <a:effectLst/>
                        </a:rPr>
                        <a:t>t</a:t>
                      </a:r>
                      <a:r>
                        <a:rPr lang="en-US" sz="1100" spc="-5" dirty="0">
                          <a:effectLst/>
                        </a:rPr>
                        <a:t>h</a:t>
                      </a:r>
                      <a:r>
                        <a:rPr lang="en-US" sz="1100" dirty="0">
                          <a:effectLst/>
                        </a:rPr>
                        <a:t>e</a:t>
                      </a:r>
                      <a:r>
                        <a:rPr lang="en-US" sz="1100" spc="5" dirty="0">
                          <a:effectLst/>
                        </a:rPr>
                        <a:t> </a:t>
                      </a:r>
                      <a:r>
                        <a:rPr lang="en-US" sz="1100" spc="-5" dirty="0">
                          <a:effectLst/>
                        </a:rPr>
                        <a:t>p</a:t>
                      </a:r>
                      <a:r>
                        <a:rPr lang="en-US" sz="1100" dirty="0">
                          <a:effectLst/>
                        </a:rPr>
                        <a:t>a</a:t>
                      </a:r>
                      <a:r>
                        <a:rPr lang="en-US" sz="1100" spc="-10" dirty="0">
                          <a:effectLst/>
                        </a:rPr>
                        <a:t>s</a:t>
                      </a:r>
                      <a:r>
                        <a:rPr lang="en-US" sz="1100" dirty="0">
                          <a:effectLst/>
                        </a:rPr>
                        <a:t>t</a:t>
                      </a:r>
                      <a:r>
                        <a:rPr lang="en-US" sz="1100" spc="10" dirty="0">
                          <a:effectLst/>
                        </a:rPr>
                        <a:t> </a:t>
                      </a:r>
                      <a:r>
                        <a:rPr lang="en-US" sz="1100" spc="5" dirty="0">
                          <a:effectLst/>
                        </a:rPr>
                        <a:t>T</a:t>
                      </a:r>
                      <a:r>
                        <a:rPr lang="en-US" sz="1100" spc="-5" dirty="0">
                          <a:effectLst/>
                        </a:rPr>
                        <a:t>W</a:t>
                      </a:r>
                      <a:r>
                        <a:rPr lang="en-US" sz="1100" dirty="0">
                          <a:effectLst/>
                        </a:rPr>
                        <a:t>O</a:t>
                      </a:r>
                      <a:r>
                        <a:rPr lang="en-US" sz="1100" spc="-15" dirty="0">
                          <a:effectLst/>
                        </a:rPr>
                        <a:t> </a:t>
                      </a:r>
                      <a:r>
                        <a:rPr lang="en-US" sz="1100" spc="-5" dirty="0">
                          <a:effectLst/>
                        </a:rPr>
                        <a:t>(</a:t>
                      </a:r>
                      <a:r>
                        <a:rPr lang="en-US" sz="1100" spc="5" dirty="0">
                          <a:effectLst/>
                        </a:rPr>
                        <a:t>2</a:t>
                      </a:r>
                      <a:r>
                        <a:rPr lang="en-US" sz="1100" dirty="0">
                          <a:effectLst/>
                        </a:rPr>
                        <a:t>)</a:t>
                      </a:r>
                      <a:r>
                        <a:rPr lang="en-US" sz="1100" spc="5" dirty="0">
                          <a:effectLst/>
                        </a:rPr>
                        <a:t> </a:t>
                      </a:r>
                      <a:r>
                        <a:rPr lang="en-US" sz="1100" spc="-15" dirty="0">
                          <a:effectLst/>
                        </a:rPr>
                        <a:t>W</a:t>
                      </a:r>
                      <a:r>
                        <a:rPr lang="en-US" sz="1100" dirty="0">
                          <a:effectLst/>
                        </a:rPr>
                        <a:t>EEKS, abo</a:t>
                      </a:r>
                      <a:r>
                        <a:rPr lang="en-US" sz="1100" spc="-5" dirty="0">
                          <a:effectLst/>
                        </a:rPr>
                        <a:t>u</a:t>
                      </a:r>
                      <a:r>
                        <a:rPr lang="en-US" sz="1100" dirty="0">
                          <a:effectLst/>
                        </a:rPr>
                        <a:t>t</a:t>
                      </a:r>
                      <a:r>
                        <a:rPr lang="en-US" sz="1100" spc="5" dirty="0">
                          <a:effectLst/>
                        </a:rPr>
                        <a:t> </a:t>
                      </a:r>
                      <a:r>
                        <a:rPr lang="en-US" sz="1100" spc="-15" dirty="0">
                          <a:effectLst/>
                        </a:rPr>
                        <a:t>h</a:t>
                      </a:r>
                      <a:r>
                        <a:rPr lang="en-US" sz="1100" spc="5" dirty="0">
                          <a:effectLst/>
                        </a:rPr>
                        <a:t>o</a:t>
                      </a:r>
                      <a:r>
                        <a:rPr lang="en-US" sz="1100" dirty="0">
                          <a:effectLst/>
                        </a:rPr>
                        <a:t>w</a:t>
                      </a:r>
                      <a:r>
                        <a:rPr lang="en-US" sz="1100" spc="-10" dirty="0">
                          <a:effectLst/>
                        </a:rPr>
                        <a:t> </a:t>
                      </a:r>
                      <a:r>
                        <a:rPr lang="en-US" sz="1100" spc="5" dirty="0">
                          <a:effectLst/>
                        </a:rPr>
                        <a:t>o</a:t>
                      </a:r>
                      <a:r>
                        <a:rPr lang="en-US" sz="1100" spc="-15" dirty="0">
                          <a:effectLst/>
                        </a:rPr>
                        <a:t>f</a:t>
                      </a:r>
                      <a:r>
                        <a:rPr lang="en-US" sz="1100" dirty="0">
                          <a:effectLst/>
                        </a:rPr>
                        <a:t>t</a:t>
                      </a:r>
                      <a:r>
                        <a:rPr lang="en-US" sz="1100" spc="5" dirty="0">
                          <a:effectLst/>
                        </a:rPr>
                        <a:t>e</a:t>
                      </a:r>
                      <a:r>
                        <a:rPr lang="en-US" sz="1100" dirty="0">
                          <a:effectLst/>
                        </a:rPr>
                        <a:t>n</a:t>
                      </a:r>
                      <a:r>
                        <a:rPr lang="en-US" sz="1100" spc="-5" dirty="0">
                          <a:effectLst/>
                        </a:rPr>
                        <a:t> </a:t>
                      </a:r>
                      <a:r>
                        <a:rPr lang="en-US" sz="1100" dirty="0">
                          <a:effectLst/>
                        </a:rPr>
                        <a:t>did</a:t>
                      </a:r>
                      <a:r>
                        <a:rPr lang="en-US" sz="1100" spc="-15" dirty="0">
                          <a:effectLst/>
                        </a:rPr>
                        <a:t> </a:t>
                      </a:r>
                      <a:r>
                        <a:rPr lang="en-US" sz="1100" spc="5" dirty="0">
                          <a:effectLst/>
                        </a:rPr>
                        <a:t>yo</a:t>
                      </a:r>
                      <a:r>
                        <a:rPr lang="en-US" sz="1100" dirty="0">
                          <a:effectLst/>
                        </a:rPr>
                        <a:t>u</a:t>
                      </a:r>
                      <a:r>
                        <a:rPr lang="en-US" sz="1100" spc="-5" dirty="0">
                          <a:effectLst/>
                        </a:rPr>
                        <a:t> </a:t>
                      </a:r>
                      <a:r>
                        <a:rPr lang="en-US" sz="1100" dirty="0">
                          <a:effectLst/>
                        </a:rPr>
                        <a:t>u</a:t>
                      </a:r>
                      <a:r>
                        <a:rPr lang="en-US" sz="1100" spc="-15" dirty="0">
                          <a:effectLst/>
                        </a:rPr>
                        <a:t>s</a:t>
                      </a:r>
                      <a:r>
                        <a:rPr lang="en-US" sz="1100" dirty="0">
                          <a:effectLst/>
                        </a:rPr>
                        <a:t>e</a:t>
                      </a:r>
                      <a:r>
                        <a:rPr lang="en-US" sz="1100" spc="5" dirty="0">
                          <a:effectLst/>
                        </a:rPr>
                        <a:t> </a:t>
                      </a:r>
                      <a:r>
                        <a:rPr lang="en-US" sz="1100" dirty="0">
                          <a:effectLst/>
                        </a:rPr>
                        <a:t>a</a:t>
                      </a:r>
                      <a:r>
                        <a:rPr lang="en-US" sz="1100" spc="-5" dirty="0">
                          <a:effectLst/>
                        </a:rPr>
                        <a:t>n</a:t>
                      </a:r>
                      <a:r>
                        <a:rPr lang="en-US" sz="1100" dirty="0">
                          <a:effectLst/>
                        </a:rPr>
                        <a:t>y</a:t>
                      </a:r>
                      <a:r>
                        <a:rPr lang="en-US" sz="1100" spc="-5" dirty="0">
                          <a:effectLst/>
                        </a:rPr>
                        <a:t> </a:t>
                      </a:r>
                      <a:r>
                        <a:rPr lang="en-US" sz="1100" spc="5" dirty="0">
                          <a:effectLst/>
                        </a:rPr>
                        <a:t>o</a:t>
                      </a:r>
                      <a:r>
                        <a:rPr lang="en-US" sz="1100" dirty="0">
                          <a:effectLst/>
                        </a:rPr>
                        <a:t>f</a:t>
                      </a:r>
                      <a:r>
                        <a:rPr lang="en-US" sz="1100" spc="-15" dirty="0">
                          <a:effectLst/>
                        </a:rPr>
                        <a:t> </a:t>
                      </a:r>
                      <a:r>
                        <a:rPr lang="en-US" sz="1100" spc="5" dirty="0">
                          <a:effectLst/>
                        </a:rPr>
                        <a:t>t</a:t>
                      </a:r>
                      <a:r>
                        <a:rPr lang="en-US" sz="1100" spc="-5" dirty="0">
                          <a:effectLst/>
                        </a:rPr>
                        <a:t>h</a:t>
                      </a:r>
                      <a:r>
                        <a:rPr lang="en-US" sz="1100" dirty="0">
                          <a:effectLst/>
                        </a:rPr>
                        <a:t>e</a:t>
                      </a:r>
                      <a:r>
                        <a:rPr lang="en-US" sz="1100" spc="20" dirty="0">
                          <a:effectLst/>
                        </a:rPr>
                        <a:t> </a:t>
                      </a:r>
                      <a:r>
                        <a:rPr lang="en-US" sz="1100" spc="-15" dirty="0">
                          <a:effectLst/>
                        </a:rPr>
                        <a:t>f</a:t>
                      </a:r>
                      <a:r>
                        <a:rPr lang="en-US" sz="1100" spc="5" dirty="0">
                          <a:effectLst/>
                        </a:rPr>
                        <a:t>o</a:t>
                      </a:r>
                      <a:r>
                        <a:rPr lang="en-US" sz="1100" dirty="0">
                          <a:effectLst/>
                        </a:rPr>
                        <a:t>l</a:t>
                      </a:r>
                      <a:r>
                        <a:rPr lang="en-US" sz="1100" spc="-15" dirty="0">
                          <a:effectLst/>
                        </a:rPr>
                        <a:t>l</a:t>
                      </a:r>
                      <a:r>
                        <a:rPr lang="en-US" sz="1100" spc="5" dirty="0">
                          <a:effectLst/>
                        </a:rPr>
                        <a:t>o</a:t>
                      </a:r>
                      <a:r>
                        <a:rPr lang="en-US" sz="1100" dirty="0">
                          <a:effectLst/>
                        </a:rPr>
                        <a:t>wi</a:t>
                      </a:r>
                      <a:r>
                        <a:rPr lang="en-US" sz="1100" spc="-15" dirty="0">
                          <a:effectLst/>
                        </a:rPr>
                        <a:t>n</a:t>
                      </a:r>
                      <a:r>
                        <a:rPr lang="en-US" sz="1100" dirty="0">
                          <a:effectLst/>
                        </a:rPr>
                        <a:t>g</a:t>
                      </a:r>
                    </a:p>
                    <a:p>
                      <a:pPr marL="64770" marR="0">
                        <a:lnSpc>
                          <a:spcPct val="115000"/>
                        </a:lnSpc>
                        <a:spcBef>
                          <a:spcPts val="0"/>
                        </a:spcBef>
                        <a:spcAft>
                          <a:spcPts val="0"/>
                        </a:spcAft>
                      </a:pPr>
                      <a:r>
                        <a:rPr lang="en-US" sz="1100" spc="5" dirty="0">
                          <a:effectLst/>
                        </a:rPr>
                        <a:t>m</a:t>
                      </a:r>
                      <a:r>
                        <a:rPr lang="en-US" sz="1100" dirty="0">
                          <a:effectLst/>
                        </a:rPr>
                        <a:t>ed</a:t>
                      </a:r>
                      <a:r>
                        <a:rPr lang="en-US" sz="1100" spc="-5" dirty="0">
                          <a:effectLst/>
                        </a:rPr>
                        <a:t>i</a:t>
                      </a:r>
                      <a:r>
                        <a:rPr lang="en-US" sz="1100" dirty="0">
                          <a:effectLst/>
                        </a:rPr>
                        <a:t>ci</a:t>
                      </a:r>
                      <a:r>
                        <a:rPr lang="en-US" sz="1100" spc="-5" dirty="0">
                          <a:effectLst/>
                        </a:rPr>
                        <a:t>n</a:t>
                      </a:r>
                      <a:r>
                        <a:rPr lang="en-US" sz="1100" spc="-10" dirty="0">
                          <a:effectLst/>
                        </a:rPr>
                        <a:t>e</a:t>
                      </a:r>
                      <a:r>
                        <a:rPr lang="en-US" sz="1100" dirty="0">
                          <a:effectLst/>
                        </a:rPr>
                        <a:t>s </a:t>
                      </a:r>
                      <a:r>
                        <a:rPr lang="en-US" sz="1100" spc="5" dirty="0">
                          <a:effectLst/>
                        </a:rPr>
                        <a:t>O</a:t>
                      </a:r>
                      <a:r>
                        <a:rPr lang="en-US" sz="1100" dirty="0">
                          <a:effectLst/>
                        </a:rPr>
                        <a:t>N</a:t>
                      </a:r>
                      <a:r>
                        <a:rPr lang="en-US" sz="1100" spc="-15" dirty="0">
                          <a:effectLst/>
                        </a:rPr>
                        <a:t> </a:t>
                      </a:r>
                      <a:r>
                        <a:rPr lang="en-US" sz="1100" dirty="0">
                          <a:effectLst/>
                        </a:rPr>
                        <a:t>YOUR</a:t>
                      </a:r>
                      <a:r>
                        <a:rPr lang="en-US" sz="1100" spc="-10" dirty="0">
                          <a:effectLst/>
                        </a:rPr>
                        <a:t> </a:t>
                      </a:r>
                      <a:r>
                        <a:rPr lang="en-US" sz="1100" dirty="0">
                          <a:effectLst/>
                        </a:rPr>
                        <a:t>OW</a:t>
                      </a:r>
                      <a:r>
                        <a:rPr lang="en-US" sz="1100" spc="-5" dirty="0">
                          <a:effectLst/>
                        </a:rPr>
                        <a:t>N</a:t>
                      </a:r>
                      <a:r>
                        <a:rPr lang="en-US" sz="1100" dirty="0">
                          <a:effectLst/>
                        </a:rPr>
                        <a:t>,</a:t>
                      </a:r>
                      <a:r>
                        <a:rPr lang="en-US" sz="1100" spc="-10" dirty="0">
                          <a:effectLst/>
                        </a:rPr>
                        <a:t> </a:t>
                      </a:r>
                      <a:r>
                        <a:rPr lang="en-US" sz="1100" dirty="0">
                          <a:effectLst/>
                        </a:rPr>
                        <a:t>that is,</a:t>
                      </a:r>
                      <a:r>
                        <a:rPr lang="en-US" sz="1100" spc="-10" dirty="0">
                          <a:effectLst/>
                        </a:rPr>
                        <a:t> </a:t>
                      </a:r>
                      <a:r>
                        <a:rPr lang="en-US" sz="1100" dirty="0">
                          <a:effectLst/>
                        </a:rPr>
                        <a:t>wit</a:t>
                      </a:r>
                      <a:r>
                        <a:rPr lang="en-US" sz="1100" spc="-15" dirty="0">
                          <a:effectLst/>
                        </a:rPr>
                        <a:t>h</a:t>
                      </a:r>
                      <a:r>
                        <a:rPr lang="en-US" sz="1100" spc="5" dirty="0">
                          <a:effectLst/>
                        </a:rPr>
                        <a:t>o</a:t>
                      </a:r>
                      <a:r>
                        <a:rPr lang="en-US" sz="1100" spc="-5" dirty="0">
                          <a:effectLst/>
                        </a:rPr>
                        <a:t>u</a:t>
                      </a:r>
                      <a:r>
                        <a:rPr lang="en-US" sz="1100" dirty="0">
                          <a:effectLst/>
                        </a:rPr>
                        <a:t>t</a:t>
                      </a:r>
                      <a:r>
                        <a:rPr lang="en-US" sz="1100" spc="5" dirty="0">
                          <a:effectLst/>
                        </a:rPr>
                        <a:t> </a:t>
                      </a:r>
                      <a:r>
                        <a:rPr lang="en-US" sz="1100" dirty="0">
                          <a:effectLst/>
                        </a:rPr>
                        <a:t>a </a:t>
                      </a:r>
                      <a:r>
                        <a:rPr lang="en-US" sz="1100" spc="-15" dirty="0">
                          <a:effectLst/>
                        </a:rPr>
                        <a:t>d</a:t>
                      </a:r>
                      <a:r>
                        <a:rPr lang="en-US" sz="1100" spc="5" dirty="0">
                          <a:effectLst/>
                        </a:rPr>
                        <a:t>o</a:t>
                      </a:r>
                      <a:r>
                        <a:rPr lang="en-US" sz="1100" dirty="0">
                          <a:effectLst/>
                        </a:rPr>
                        <a:t>c</a:t>
                      </a:r>
                      <a:r>
                        <a:rPr lang="en-US" sz="1100" spc="-10" dirty="0">
                          <a:effectLst/>
                        </a:rPr>
                        <a:t>t</a:t>
                      </a:r>
                      <a:r>
                        <a:rPr lang="en-US" sz="1100" spc="5" dirty="0">
                          <a:effectLst/>
                        </a:rPr>
                        <a:t>o</a:t>
                      </a:r>
                      <a:r>
                        <a:rPr lang="en-US" sz="1100" dirty="0">
                          <a:effectLst/>
                        </a:rPr>
                        <a:t>r’s</a:t>
                      </a:r>
                      <a:r>
                        <a:rPr lang="en-US" sz="1100" spc="-20" dirty="0">
                          <a:effectLst/>
                        </a:rPr>
                        <a:t> </a:t>
                      </a:r>
                      <a:r>
                        <a:rPr lang="en-US" sz="1100" spc="-5" dirty="0">
                          <a:effectLst/>
                        </a:rPr>
                        <a:t>p</a:t>
                      </a:r>
                      <a:r>
                        <a:rPr lang="en-US" sz="1100" dirty="0">
                          <a:effectLst/>
                        </a:rPr>
                        <a:t>rescri</a:t>
                      </a:r>
                      <a:r>
                        <a:rPr lang="en-US" sz="1100" spc="-5" dirty="0">
                          <a:effectLst/>
                        </a:rPr>
                        <a:t>p</a:t>
                      </a:r>
                      <a:r>
                        <a:rPr lang="en-US" sz="1100" dirty="0">
                          <a:effectLst/>
                        </a:rPr>
                        <a:t>ti</a:t>
                      </a:r>
                      <a:r>
                        <a:rPr lang="en-US" sz="1100" spc="5" dirty="0">
                          <a:effectLst/>
                        </a:rPr>
                        <a:t>o</a:t>
                      </a:r>
                      <a:r>
                        <a:rPr lang="en-US" sz="1100" spc="-5" dirty="0">
                          <a:effectLst/>
                        </a:rPr>
                        <a:t>n</a:t>
                      </a:r>
                      <a:r>
                        <a:rPr lang="en-US" sz="1100" dirty="0">
                          <a:effectLst/>
                        </a:rPr>
                        <a:t>,</a:t>
                      </a:r>
                      <a:r>
                        <a:rPr lang="en-US" sz="1100" spc="-10" dirty="0">
                          <a:effectLst/>
                        </a:rPr>
                        <a:t> </a:t>
                      </a:r>
                      <a:r>
                        <a:rPr lang="en-US" sz="1100" dirty="0">
                          <a:effectLst/>
                        </a:rPr>
                        <a:t>in </a:t>
                      </a:r>
                      <a:r>
                        <a:rPr lang="en-US" sz="1100" spc="-5" dirty="0">
                          <a:effectLst/>
                        </a:rPr>
                        <a:t>g</a:t>
                      </a:r>
                      <a:r>
                        <a:rPr lang="en-US" sz="1100" dirty="0">
                          <a:effectLst/>
                        </a:rPr>
                        <a:t>rea</a:t>
                      </a:r>
                      <a:r>
                        <a:rPr lang="en-US" sz="1100" spc="-10" dirty="0">
                          <a:effectLst/>
                        </a:rPr>
                        <a:t>t</a:t>
                      </a:r>
                      <a:r>
                        <a:rPr lang="en-US" sz="1100" dirty="0">
                          <a:effectLst/>
                        </a:rPr>
                        <a:t>er</a:t>
                      </a:r>
                      <a:r>
                        <a:rPr lang="en-US" sz="1100" spc="5" dirty="0">
                          <a:effectLst/>
                        </a:rPr>
                        <a:t> </a:t>
                      </a:r>
                      <a:r>
                        <a:rPr lang="en-US" sz="1100" spc="-15" dirty="0">
                          <a:effectLst/>
                        </a:rPr>
                        <a:t>a</a:t>
                      </a:r>
                      <a:r>
                        <a:rPr lang="en-US" sz="1100" spc="-5" dirty="0">
                          <a:effectLst/>
                        </a:rPr>
                        <a:t>m</a:t>
                      </a:r>
                      <a:r>
                        <a:rPr lang="en-US" sz="1100" spc="5" dirty="0">
                          <a:effectLst/>
                        </a:rPr>
                        <a:t>o</a:t>
                      </a:r>
                      <a:r>
                        <a:rPr lang="en-US" sz="1100" spc="-5" dirty="0">
                          <a:effectLst/>
                        </a:rPr>
                        <a:t>un</a:t>
                      </a:r>
                      <a:r>
                        <a:rPr lang="en-US" sz="1100" dirty="0">
                          <a:effectLst/>
                        </a:rPr>
                        <a:t>ts</a:t>
                      </a:r>
                    </a:p>
                    <a:p>
                      <a:pPr marL="64770" marR="0">
                        <a:lnSpc>
                          <a:spcPct val="115000"/>
                        </a:lnSpc>
                        <a:spcBef>
                          <a:spcPts val="0"/>
                        </a:spcBef>
                        <a:spcAft>
                          <a:spcPts val="0"/>
                        </a:spcAft>
                      </a:pPr>
                      <a:r>
                        <a:rPr lang="en-US" sz="1100" spc="5" dirty="0">
                          <a:effectLst/>
                        </a:rPr>
                        <a:t>o</a:t>
                      </a:r>
                      <a:r>
                        <a:rPr lang="en-US" sz="1100" dirty="0">
                          <a:effectLst/>
                        </a:rPr>
                        <a:t>r </a:t>
                      </a:r>
                      <a:r>
                        <a:rPr lang="en-US" sz="1100" spc="-15" dirty="0">
                          <a:effectLst/>
                        </a:rPr>
                        <a:t>l</a:t>
                      </a:r>
                      <a:r>
                        <a:rPr lang="en-US" sz="1100" spc="5" dirty="0">
                          <a:effectLst/>
                        </a:rPr>
                        <a:t>o</a:t>
                      </a:r>
                      <a:r>
                        <a:rPr lang="en-US" sz="1100" spc="-5" dirty="0">
                          <a:effectLst/>
                        </a:rPr>
                        <a:t>ng</a:t>
                      </a:r>
                      <a:r>
                        <a:rPr lang="en-US" sz="1100" dirty="0">
                          <a:effectLst/>
                        </a:rPr>
                        <a:t>er</a:t>
                      </a:r>
                      <a:r>
                        <a:rPr lang="en-US" sz="1100" spc="5" dirty="0">
                          <a:effectLst/>
                        </a:rPr>
                        <a:t> </a:t>
                      </a:r>
                      <a:r>
                        <a:rPr lang="en-US" sz="1100" dirty="0">
                          <a:effectLst/>
                        </a:rPr>
                        <a:t>than</a:t>
                      </a:r>
                      <a:r>
                        <a:rPr lang="en-US" sz="1100" spc="-5" dirty="0">
                          <a:effectLst/>
                        </a:rPr>
                        <a:t> </a:t>
                      </a:r>
                      <a:r>
                        <a:rPr lang="en-US" sz="1100" dirty="0">
                          <a:effectLst/>
                        </a:rPr>
                        <a:t>p</a:t>
                      </a:r>
                      <a:r>
                        <a:rPr lang="en-US" sz="1100" spc="-15" dirty="0">
                          <a:effectLst/>
                        </a:rPr>
                        <a:t>r</a:t>
                      </a:r>
                      <a:r>
                        <a:rPr lang="en-US" sz="1100" dirty="0">
                          <a:effectLst/>
                        </a:rPr>
                        <a:t>es</a:t>
                      </a:r>
                      <a:r>
                        <a:rPr lang="en-US" sz="1100" spc="5" dirty="0">
                          <a:effectLst/>
                        </a:rPr>
                        <a:t>c</a:t>
                      </a:r>
                      <a:r>
                        <a:rPr lang="en-US" sz="1100" dirty="0">
                          <a:effectLst/>
                        </a:rPr>
                        <a:t>ri</a:t>
                      </a:r>
                      <a:r>
                        <a:rPr lang="en-US" sz="1100" spc="-5" dirty="0">
                          <a:effectLst/>
                        </a:rPr>
                        <a:t>b</a:t>
                      </a:r>
                      <a:r>
                        <a:rPr lang="en-US" sz="1100" dirty="0">
                          <a:effectLst/>
                        </a:rPr>
                        <a:t>e</a:t>
                      </a:r>
                      <a:r>
                        <a:rPr lang="en-US" sz="1100" spc="-15" dirty="0">
                          <a:effectLst/>
                        </a:rPr>
                        <a:t>d</a:t>
                      </a:r>
                      <a:r>
                        <a:rPr lang="en-US" sz="1100" dirty="0">
                          <a:effectLst/>
                        </a:rPr>
                        <a:t>?</a:t>
                      </a:r>
                      <a:endParaRPr lang="en-US" sz="1100"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ts val="750"/>
                        </a:lnSpc>
                        <a:spcBef>
                          <a:spcPts val="35"/>
                        </a:spcBef>
                        <a:spcAft>
                          <a:spcPts val="0"/>
                        </a:spcAft>
                      </a:pPr>
                      <a:r>
                        <a:rPr lang="en-US" sz="750">
                          <a:effectLst/>
                        </a:rPr>
                        <a:t> </a:t>
                      </a:r>
                      <a:endParaRPr lang="en-US" sz="1100">
                        <a:effectLst/>
                      </a:endParaRPr>
                    </a:p>
                    <a:p>
                      <a:pPr marL="144780" marR="135890" algn="ctr">
                        <a:lnSpc>
                          <a:spcPct val="115000"/>
                        </a:lnSpc>
                        <a:spcBef>
                          <a:spcPts val="0"/>
                        </a:spcBef>
                        <a:spcAft>
                          <a:spcPts val="0"/>
                        </a:spcAft>
                      </a:pPr>
                      <a:r>
                        <a:rPr lang="en-US" sz="1000">
                          <a:effectLst/>
                        </a:rPr>
                        <a:t>C</a:t>
                      </a:r>
                      <a:r>
                        <a:rPr lang="en-US" sz="1000" spc="-5">
                          <a:effectLst/>
                        </a:rPr>
                        <a:t>li</a:t>
                      </a:r>
                      <a:r>
                        <a:rPr lang="en-US" sz="1000" spc="5">
                          <a:effectLst/>
                        </a:rPr>
                        <a:t>n</a:t>
                      </a:r>
                      <a:r>
                        <a:rPr lang="en-US" sz="1000" spc="-5">
                          <a:effectLst/>
                        </a:rPr>
                        <a:t>i</a:t>
                      </a:r>
                      <a:r>
                        <a:rPr lang="en-US" sz="1000" spc="15">
                          <a:effectLst/>
                        </a:rPr>
                        <a:t>c</a:t>
                      </a:r>
                      <a:r>
                        <a:rPr lang="en-US" sz="1000" spc="-5">
                          <a:effectLst/>
                        </a:rPr>
                        <a:t>i</a:t>
                      </a:r>
                      <a:r>
                        <a:rPr lang="en-US" sz="1000">
                          <a:effectLst/>
                        </a:rPr>
                        <a:t>an</a:t>
                      </a:r>
                      <a:endParaRPr lang="en-US" sz="1100">
                        <a:effectLst/>
                      </a:endParaRPr>
                    </a:p>
                    <a:p>
                      <a:pPr marL="273050" marR="267335" algn="ctr">
                        <a:lnSpc>
                          <a:spcPct val="115000"/>
                        </a:lnSpc>
                        <a:spcBef>
                          <a:spcPts val="0"/>
                        </a:spcBef>
                        <a:spcAft>
                          <a:spcPts val="0"/>
                        </a:spcAft>
                      </a:pPr>
                      <a:r>
                        <a:rPr lang="en-US" sz="1000">
                          <a:effectLst/>
                        </a:rPr>
                        <a:t>Use</a:t>
                      </a:r>
                      <a:endParaRPr lang="en-US" sz="1100">
                        <a:effectLst/>
                        <a:latin typeface="Calibri"/>
                        <a:ea typeface="Calibri"/>
                        <a:cs typeface="Times New Roman"/>
                      </a:endParaRPr>
                    </a:p>
                  </a:txBody>
                  <a:tcPr marL="0" marR="0" marT="0" marB="0"/>
                </a:tc>
              </a:tr>
              <a:tr h="80645">
                <a:tc gridSpan="2">
                  <a:txBody>
                    <a:bodyPr/>
                    <a:lstStyle/>
                    <a:p>
                      <a:pPr marL="0" marR="0">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0" marR="0" marT="0" marB="0"/>
                </a:tc>
                <a:tc hMerge="1">
                  <a:txBody>
                    <a:bodyPr/>
                    <a:lstStyle/>
                    <a:p>
                      <a:endParaRPr lang="en-US"/>
                    </a:p>
                  </a:txBody>
                  <a:tcPr/>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c rowSpan="3">
                  <a:txBody>
                    <a:bodyPr/>
                    <a:lstStyle/>
                    <a:p>
                      <a:pPr marL="124460" marR="0">
                        <a:lnSpc>
                          <a:spcPts val="1210"/>
                        </a:lnSpc>
                        <a:spcBef>
                          <a:spcPts val="0"/>
                        </a:spcBef>
                        <a:spcAft>
                          <a:spcPts val="0"/>
                        </a:spcAft>
                      </a:pPr>
                      <a:r>
                        <a:rPr lang="en-US" sz="1000">
                          <a:effectLst/>
                        </a:rPr>
                        <a:t>O</a:t>
                      </a:r>
                      <a:r>
                        <a:rPr lang="en-US" sz="1000" spc="5">
                          <a:effectLst/>
                        </a:rPr>
                        <a:t>n</a:t>
                      </a:r>
                      <a:r>
                        <a:rPr lang="en-US" sz="1000">
                          <a:effectLst/>
                        </a:rPr>
                        <a:t>e</a:t>
                      </a:r>
                      <a:r>
                        <a:rPr lang="en-US" sz="1000" spc="-15">
                          <a:effectLst/>
                        </a:rPr>
                        <a:t> </a:t>
                      </a:r>
                      <a:r>
                        <a:rPr lang="en-US" sz="1000" spc="5">
                          <a:effectLst/>
                        </a:rPr>
                        <a:t>o</a:t>
                      </a:r>
                      <a:r>
                        <a:rPr lang="en-US" sz="1000">
                          <a:effectLst/>
                        </a:rPr>
                        <a:t>r</a:t>
                      </a:r>
                      <a:endParaRPr lang="en-US" sz="1100">
                        <a:effectLst/>
                      </a:endParaRPr>
                    </a:p>
                    <a:p>
                      <a:pPr marL="66675" marR="0">
                        <a:lnSpc>
                          <a:spcPts val="1210"/>
                        </a:lnSpc>
                        <a:spcBef>
                          <a:spcPts val="0"/>
                        </a:spcBef>
                        <a:spcAft>
                          <a:spcPts val="0"/>
                        </a:spcAft>
                      </a:pPr>
                      <a:r>
                        <a:rPr lang="en-US" sz="1000">
                          <a:effectLst/>
                        </a:rPr>
                        <a:t>t</a:t>
                      </a:r>
                      <a:r>
                        <a:rPr lang="en-US" sz="1000" spc="5">
                          <a:effectLst/>
                        </a:rPr>
                        <a:t>w</a:t>
                      </a:r>
                      <a:r>
                        <a:rPr lang="en-US" sz="1000">
                          <a:effectLst/>
                        </a:rPr>
                        <a:t>o</a:t>
                      </a:r>
                      <a:r>
                        <a:rPr lang="en-US" sz="1000" spc="-15">
                          <a:effectLst/>
                        </a:rPr>
                        <a:t> </a:t>
                      </a:r>
                      <a:r>
                        <a:rPr lang="en-US" sz="1000" spc="5">
                          <a:effectLst/>
                        </a:rPr>
                        <a:t>d</a:t>
                      </a:r>
                      <a:r>
                        <a:rPr lang="en-US" sz="1000">
                          <a:effectLst/>
                        </a:rPr>
                        <a:t>a</a:t>
                      </a:r>
                      <a:r>
                        <a:rPr lang="en-US" sz="1000" spc="-5">
                          <a:effectLst/>
                        </a:rPr>
                        <a:t>y</a:t>
                      </a:r>
                      <a:r>
                        <a:rPr lang="en-US" sz="1000">
                          <a:effectLst/>
                        </a:rPr>
                        <a:t>s</a:t>
                      </a:r>
                      <a:endParaRPr lang="en-US" sz="1100">
                        <a:effectLst/>
                        <a:latin typeface="Calibri"/>
                        <a:ea typeface="Calibri"/>
                        <a:cs typeface="Times New Roman"/>
                      </a:endParaRPr>
                    </a:p>
                  </a:txBody>
                  <a:tcPr marL="0" marR="0" marT="0" marB="0"/>
                </a:tc>
                <a:tc rowSpan="3">
                  <a:txBody>
                    <a:bodyPr/>
                    <a:lstStyle/>
                    <a:p>
                      <a:pPr marL="90170" marR="83185" algn="ctr">
                        <a:lnSpc>
                          <a:spcPts val="1210"/>
                        </a:lnSpc>
                        <a:spcBef>
                          <a:spcPts val="0"/>
                        </a:spcBef>
                        <a:spcAft>
                          <a:spcPts val="0"/>
                        </a:spcAft>
                      </a:pPr>
                      <a:r>
                        <a:rPr lang="en-US" sz="1000" spc="-5">
                          <a:effectLst/>
                        </a:rPr>
                        <a:t>S</a:t>
                      </a:r>
                      <a:r>
                        <a:rPr lang="en-US" sz="1000">
                          <a:effectLst/>
                        </a:rPr>
                        <a:t>e</a:t>
                      </a:r>
                      <a:r>
                        <a:rPr lang="en-US" sz="1000" spc="-5">
                          <a:effectLst/>
                        </a:rPr>
                        <a:t>v</a:t>
                      </a:r>
                      <a:r>
                        <a:rPr lang="en-US" sz="1000">
                          <a:effectLst/>
                        </a:rPr>
                        <a:t>e</a:t>
                      </a:r>
                      <a:r>
                        <a:rPr lang="en-US" sz="1000" spc="5">
                          <a:effectLst/>
                        </a:rPr>
                        <a:t>r</a:t>
                      </a:r>
                      <a:r>
                        <a:rPr lang="en-US" sz="1000">
                          <a:effectLst/>
                        </a:rPr>
                        <a:t>al</a:t>
                      </a:r>
                      <a:endParaRPr lang="en-US" sz="1100">
                        <a:effectLst/>
                      </a:endParaRPr>
                    </a:p>
                    <a:p>
                      <a:pPr marL="161290" marR="156210" algn="ctr">
                        <a:lnSpc>
                          <a:spcPts val="1210"/>
                        </a:lnSpc>
                        <a:spcBef>
                          <a:spcPts val="0"/>
                        </a:spcBef>
                        <a:spcAft>
                          <a:spcPts val="0"/>
                        </a:spcAft>
                      </a:pPr>
                      <a:r>
                        <a:rPr lang="en-US" sz="1000" spc="5">
                          <a:effectLst/>
                        </a:rPr>
                        <a:t>d</a:t>
                      </a:r>
                      <a:r>
                        <a:rPr lang="en-US" sz="1000">
                          <a:effectLst/>
                        </a:rPr>
                        <a:t>a</a:t>
                      </a:r>
                      <a:r>
                        <a:rPr lang="en-US" sz="1000" spc="-5">
                          <a:effectLst/>
                        </a:rPr>
                        <a:t>y</a:t>
                      </a:r>
                      <a:r>
                        <a:rPr lang="en-US" sz="1000">
                          <a:effectLst/>
                        </a:rPr>
                        <a:t>s</a:t>
                      </a:r>
                      <a:endParaRPr lang="en-US" sz="1100">
                        <a:effectLst/>
                        <a:latin typeface="Calibri"/>
                        <a:ea typeface="Calibri"/>
                        <a:cs typeface="Times New Roman"/>
                      </a:endParaRPr>
                    </a:p>
                  </a:txBody>
                  <a:tcPr marL="0" marR="0" marT="0" marB="0"/>
                </a:tc>
                <a:tc rowSpan="3">
                  <a:txBody>
                    <a:bodyPr/>
                    <a:lstStyle/>
                    <a:p>
                      <a:pPr marL="86360" marR="0">
                        <a:lnSpc>
                          <a:spcPts val="1210"/>
                        </a:lnSpc>
                        <a:spcBef>
                          <a:spcPts val="0"/>
                        </a:spcBef>
                        <a:spcAft>
                          <a:spcPts val="0"/>
                        </a:spcAft>
                      </a:pPr>
                      <a:r>
                        <a:rPr lang="en-US" sz="1000" spc="5">
                          <a:effectLst/>
                        </a:rPr>
                        <a:t>Mor</a:t>
                      </a:r>
                      <a:r>
                        <a:rPr lang="en-US" sz="1000">
                          <a:effectLst/>
                        </a:rPr>
                        <a:t>e</a:t>
                      </a:r>
                      <a:r>
                        <a:rPr lang="en-US" sz="1000" spc="-25">
                          <a:effectLst/>
                        </a:rPr>
                        <a:t> </a:t>
                      </a:r>
                      <a:r>
                        <a:rPr lang="en-US" sz="1000" spc="5">
                          <a:effectLst/>
                        </a:rPr>
                        <a:t>th</a:t>
                      </a:r>
                      <a:r>
                        <a:rPr lang="en-US" sz="1000">
                          <a:effectLst/>
                        </a:rPr>
                        <a:t>an</a:t>
                      </a:r>
                      <a:endParaRPr lang="en-US" sz="1100">
                        <a:effectLst/>
                      </a:endParaRPr>
                    </a:p>
                    <a:p>
                      <a:pPr marL="28575" marR="0">
                        <a:lnSpc>
                          <a:spcPts val="1210"/>
                        </a:lnSpc>
                        <a:spcBef>
                          <a:spcPts val="0"/>
                        </a:spcBef>
                        <a:spcAft>
                          <a:spcPts val="0"/>
                        </a:spcAft>
                      </a:pPr>
                      <a:r>
                        <a:rPr lang="en-US" sz="1000" spc="5">
                          <a:effectLst/>
                        </a:rPr>
                        <a:t>h</a:t>
                      </a:r>
                      <a:r>
                        <a:rPr lang="en-US" sz="1000">
                          <a:effectLst/>
                        </a:rPr>
                        <a:t>a</a:t>
                      </a:r>
                      <a:r>
                        <a:rPr lang="en-US" sz="1000" spc="-5">
                          <a:effectLst/>
                        </a:rPr>
                        <a:t>l</a:t>
                      </a:r>
                      <a:r>
                        <a:rPr lang="en-US" sz="1000">
                          <a:effectLst/>
                        </a:rPr>
                        <a:t>f</a:t>
                      </a:r>
                      <a:r>
                        <a:rPr lang="en-US" sz="1000" spc="-15">
                          <a:effectLst/>
                        </a:rPr>
                        <a:t> </a:t>
                      </a:r>
                      <a:r>
                        <a:rPr lang="en-US" sz="1000">
                          <a:effectLst/>
                        </a:rPr>
                        <a:t>t</a:t>
                      </a:r>
                      <a:r>
                        <a:rPr lang="en-US" sz="1000" spc="10">
                          <a:effectLst/>
                        </a:rPr>
                        <a:t>h</a:t>
                      </a:r>
                      <a:r>
                        <a:rPr lang="en-US" sz="1000">
                          <a:effectLst/>
                        </a:rPr>
                        <a:t>e</a:t>
                      </a:r>
                      <a:r>
                        <a:rPr lang="en-US" sz="1000" spc="-15">
                          <a:effectLst/>
                        </a:rPr>
                        <a:t> </a:t>
                      </a:r>
                      <a:r>
                        <a:rPr lang="en-US" sz="1000" spc="5">
                          <a:effectLst/>
                        </a:rPr>
                        <a:t>d</a:t>
                      </a:r>
                      <a:r>
                        <a:rPr lang="en-US" sz="1000">
                          <a:effectLst/>
                        </a:rPr>
                        <a:t>a</a:t>
                      </a:r>
                      <a:r>
                        <a:rPr lang="en-US" sz="1000" spc="-5">
                          <a:effectLst/>
                        </a:rPr>
                        <a:t>y</a:t>
                      </a:r>
                      <a:r>
                        <a:rPr lang="en-US" sz="1000">
                          <a:effectLst/>
                        </a:rPr>
                        <a:t>s</a:t>
                      </a:r>
                      <a:endParaRPr lang="en-US" sz="1100">
                        <a:effectLst/>
                        <a:latin typeface="Calibri"/>
                        <a:ea typeface="Calibri"/>
                        <a:cs typeface="Times New Roman"/>
                      </a:endParaRPr>
                    </a:p>
                  </a:txBody>
                  <a:tcPr marL="0" marR="0" marT="0" marB="0"/>
                </a:tc>
                <a:tc rowSpan="3">
                  <a:txBody>
                    <a:bodyPr/>
                    <a:lstStyle/>
                    <a:p>
                      <a:pPr marL="138430" marR="127635" algn="ctr">
                        <a:lnSpc>
                          <a:spcPts val="1210"/>
                        </a:lnSpc>
                        <a:spcBef>
                          <a:spcPts val="0"/>
                        </a:spcBef>
                        <a:spcAft>
                          <a:spcPts val="0"/>
                        </a:spcAft>
                      </a:pPr>
                      <a:r>
                        <a:rPr lang="en-US" sz="1000" spc="5">
                          <a:effectLst/>
                        </a:rPr>
                        <a:t>N</a:t>
                      </a:r>
                      <a:r>
                        <a:rPr lang="en-US" sz="1000">
                          <a:effectLst/>
                        </a:rPr>
                        <a:t>ea</a:t>
                      </a:r>
                      <a:r>
                        <a:rPr lang="en-US" sz="1000" spc="5">
                          <a:effectLst/>
                        </a:rPr>
                        <a:t>r</a:t>
                      </a:r>
                      <a:r>
                        <a:rPr lang="en-US" sz="1000" spc="-5">
                          <a:effectLst/>
                        </a:rPr>
                        <a:t>l</a:t>
                      </a:r>
                      <a:r>
                        <a:rPr lang="en-US" sz="1000">
                          <a:effectLst/>
                        </a:rPr>
                        <a:t>y</a:t>
                      </a:r>
                      <a:endParaRPr lang="en-US" sz="1100">
                        <a:effectLst/>
                      </a:endParaRPr>
                    </a:p>
                    <a:p>
                      <a:pPr marL="54610" marR="45085" algn="ctr">
                        <a:lnSpc>
                          <a:spcPts val="1210"/>
                        </a:lnSpc>
                        <a:spcBef>
                          <a:spcPts val="0"/>
                        </a:spcBef>
                        <a:spcAft>
                          <a:spcPts val="0"/>
                        </a:spcAft>
                      </a:pPr>
                      <a:r>
                        <a:rPr lang="en-US" sz="1000">
                          <a:effectLst/>
                        </a:rPr>
                        <a:t>e</a:t>
                      </a:r>
                      <a:r>
                        <a:rPr lang="en-US" sz="1000" spc="-5">
                          <a:effectLst/>
                        </a:rPr>
                        <a:t>v</a:t>
                      </a:r>
                      <a:r>
                        <a:rPr lang="en-US" sz="1000">
                          <a:effectLst/>
                        </a:rPr>
                        <a:t>e</a:t>
                      </a:r>
                      <a:r>
                        <a:rPr lang="en-US" sz="1000" spc="5">
                          <a:effectLst/>
                        </a:rPr>
                        <a:t>r</a:t>
                      </a:r>
                      <a:r>
                        <a:rPr lang="en-US" sz="1000">
                          <a:effectLst/>
                        </a:rPr>
                        <a:t>y</a:t>
                      </a:r>
                      <a:r>
                        <a:rPr lang="en-US" sz="1000" spc="-30">
                          <a:effectLst/>
                        </a:rPr>
                        <a:t> </a:t>
                      </a:r>
                      <a:r>
                        <a:rPr lang="en-US" sz="1000" spc="5">
                          <a:effectLst/>
                        </a:rPr>
                        <a:t>d</a:t>
                      </a:r>
                      <a:r>
                        <a:rPr lang="en-US" sz="1000">
                          <a:effectLst/>
                        </a:rPr>
                        <a:t>ay</a:t>
                      </a:r>
                      <a:endParaRPr lang="en-US" sz="1100">
                        <a:effectLst/>
                        <a:latin typeface="Calibri"/>
                        <a:ea typeface="Calibri"/>
                        <a:cs typeface="Times New Roman"/>
                      </a:endParaRPr>
                    </a:p>
                  </a:txBody>
                  <a:tcPr marL="0" marR="0" marT="0" marB="0"/>
                </a:tc>
                <a:tc rowSpan="3">
                  <a:txBody>
                    <a:bodyPr/>
                    <a:lstStyle/>
                    <a:p>
                      <a:pPr marL="0" marR="0">
                        <a:lnSpc>
                          <a:spcPts val="1200"/>
                        </a:lnSpc>
                        <a:spcBef>
                          <a:spcPts val="5"/>
                        </a:spcBef>
                        <a:spcAft>
                          <a:spcPts val="0"/>
                        </a:spcAft>
                      </a:pPr>
                      <a:r>
                        <a:rPr lang="en-US" sz="1200">
                          <a:effectLst/>
                        </a:rPr>
                        <a:t> </a:t>
                      </a:r>
                      <a:endParaRPr lang="en-US" sz="1100">
                        <a:effectLst/>
                      </a:endParaRPr>
                    </a:p>
                    <a:p>
                      <a:pPr marL="109220" marR="0">
                        <a:lnSpc>
                          <a:spcPct val="115000"/>
                        </a:lnSpc>
                        <a:spcBef>
                          <a:spcPts val="0"/>
                        </a:spcBef>
                        <a:spcAft>
                          <a:spcPts val="0"/>
                        </a:spcAft>
                      </a:pPr>
                      <a:r>
                        <a:rPr lang="en-US" sz="1000">
                          <a:effectLst/>
                        </a:rPr>
                        <a:t>Item</a:t>
                      </a:r>
                      <a:r>
                        <a:rPr lang="en-US" sz="1000" spc="-15">
                          <a:effectLst/>
                        </a:rPr>
                        <a:t> </a:t>
                      </a:r>
                      <a:r>
                        <a:rPr lang="en-US" sz="1000">
                          <a:effectLst/>
                        </a:rPr>
                        <a:t>Sc</a:t>
                      </a:r>
                      <a:r>
                        <a:rPr lang="en-US" sz="1000" spc="5">
                          <a:effectLst/>
                        </a:rPr>
                        <a:t>or</a:t>
                      </a:r>
                      <a:r>
                        <a:rPr lang="en-US" sz="1000">
                          <a:effectLst/>
                        </a:rPr>
                        <a:t>e</a:t>
                      </a:r>
                      <a:endParaRPr lang="en-US" sz="1100">
                        <a:effectLst/>
                        <a:latin typeface="Calibri"/>
                        <a:ea typeface="Calibri"/>
                        <a:cs typeface="Times New Roman"/>
                      </a:endParaRPr>
                    </a:p>
                  </a:txBody>
                  <a:tcPr marL="0" marR="0" marT="0" marB="0"/>
                </a:tc>
              </a:tr>
              <a:tr h="153670">
                <a:tc gridSpan="2">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c hMerge="1">
                  <a:txBody>
                    <a:bodyPr/>
                    <a:lstStyle/>
                    <a:p>
                      <a:endParaRPr lang="en-US"/>
                    </a:p>
                  </a:txBody>
                  <a:tcPr/>
                </a:tc>
                <a:tc>
                  <a:txBody>
                    <a:bodyPr/>
                    <a:lstStyle/>
                    <a:p>
                      <a:pPr marL="38735" marR="0">
                        <a:lnSpc>
                          <a:spcPts val="1210"/>
                        </a:lnSpc>
                        <a:spcBef>
                          <a:spcPts val="0"/>
                        </a:spcBef>
                        <a:spcAft>
                          <a:spcPts val="0"/>
                        </a:spcAft>
                      </a:pPr>
                      <a:r>
                        <a:rPr lang="en-US" sz="1000" spc="5">
                          <a:effectLst/>
                        </a:rPr>
                        <a:t>No</a:t>
                      </a:r>
                      <a:r>
                        <a:rPr lang="en-US" sz="1000">
                          <a:effectLst/>
                        </a:rPr>
                        <a:t>t</a:t>
                      </a:r>
                      <a:r>
                        <a:rPr lang="en-US" sz="1000" spc="-10">
                          <a:effectLst/>
                        </a:rPr>
                        <a:t> </a:t>
                      </a:r>
                      <a:r>
                        <a:rPr lang="en-US" sz="1000">
                          <a:effectLst/>
                        </a:rPr>
                        <a:t>at</a:t>
                      </a:r>
                      <a:r>
                        <a:rPr lang="en-US" sz="1000" spc="-5">
                          <a:effectLst/>
                        </a:rPr>
                        <a:t> </a:t>
                      </a:r>
                      <a:r>
                        <a:rPr lang="en-US" sz="1000">
                          <a:effectLst/>
                        </a:rPr>
                        <a:t>a</a:t>
                      </a:r>
                      <a:r>
                        <a:rPr lang="en-US" sz="1000" spc="-5">
                          <a:effectLst/>
                        </a:rPr>
                        <a:t>l</a:t>
                      </a:r>
                      <a:r>
                        <a:rPr lang="en-US" sz="1000">
                          <a:effectLst/>
                        </a:rPr>
                        <a:t>l</a:t>
                      </a:r>
                      <a:endParaRPr lang="en-US" sz="1100">
                        <a:effectLst/>
                        <a:latin typeface="Calibri"/>
                        <a:ea typeface="Calibri"/>
                        <a:cs typeface="Times New Roman"/>
                      </a:endParaRPr>
                    </a:p>
                  </a:txBody>
                  <a:tcPr marL="0" marR="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80645">
                <a:tc gridSpan="2">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c hMerge="1">
                  <a:txBody>
                    <a:bodyPr/>
                    <a:lstStyle/>
                    <a:p>
                      <a:endParaRPr lang="en-US"/>
                    </a:p>
                  </a:txBody>
                  <a:tcPr/>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99390">
                <a:tc>
                  <a:txBody>
                    <a:bodyPr/>
                    <a:lstStyle/>
                    <a:p>
                      <a:pPr marL="120015" marR="0">
                        <a:lnSpc>
                          <a:spcPct val="115000"/>
                        </a:lnSpc>
                        <a:spcBef>
                          <a:spcPts val="135"/>
                        </a:spcBef>
                        <a:spcAft>
                          <a:spcPts val="0"/>
                        </a:spcAft>
                      </a:pPr>
                      <a:r>
                        <a:rPr lang="en-US" sz="1000" spc="5">
                          <a:effectLst/>
                        </a:rPr>
                        <a:t>a.</a:t>
                      </a:r>
                      <a:endParaRPr lang="en-US" sz="1100">
                        <a:effectLst/>
                        <a:latin typeface="Calibri"/>
                        <a:ea typeface="Calibri"/>
                        <a:cs typeface="Times New Roman"/>
                      </a:endParaRPr>
                    </a:p>
                  </a:txBody>
                  <a:tcPr marL="0" marR="0" marT="0" marB="0"/>
                </a:tc>
                <a:tc>
                  <a:txBody>
                    <a:bodyPr/>
                    <a:lstStyle/>
                    <a:p>
                      <a:pPr marL="63500" marR="0">
                        <a:lnSpc>
                          <a:spcPct val="115000"/>
                        </a:lnSpc>
                        <a:spcBef>
                          <a:spcPts val="135"/>
                        </a:spcBef>
                        <a:spcAft>
                          <a:spcPts val="0"/>
                        </a:spcAft>
                      </a:pPr>
                      <a:r>
                        <a:rPr lang="en-US" sz="1000">
                          <a:effectLst/>
                        </a:rPr>
                        <a:t>P</a:t>
                      </a:r>
                      <a:r>
                        <a:rPr lang="en-US" sz="1000" spc="5">
                          <a:effectLst/>
                        </a:rPr>
                        <a:t>a</a:t>
                      </a:r>
                      <a:r>
                        <a:rPr lang="en-US" sz="1000">
                          <a:effectLst/>
                        </a:rPr>
                        <a:t>i</a:t>
                      </a:r>
                      <a:r>
                        <a:rPr lang="en-US" sz="1000" spc="5">
                          <a:effectLst/>
                        </a:rPr>
                        <a:t>n</a:t>
                      </a:r>
                      <a:r>
                        <a:rPr lang="en-US" sz="1000">
                          <a:effectLst/>
                        </a:rPr>
                        <a:t>killers</a:t>
                      </a:r>
                      <a:r>
                        <a:rPr lang="en-US" sz="1000" spc="-45">
                          <a:effectLst/>
                        </a:rPr>
                        <a:t> </a:t>
                      </a:r>
                      <a:r>
                        <a:rPr lang="en-US" sz="1000" spc="10">
                          <a:effectLst/>
                        </a:rPr>
                        <a:t>(</a:t>
                      </a:r>
                      <a:r>
                        <a:rPr lang="en-US" sz="1000">
                          <a:effectLst/>
                        </a:rPr>
                        <a:t>like</a:t>
                      </a:r>
                      <a:r>
                        <a:rPr lang="en-US" sz="1000" spc="-15">
                          <a:effectLst/>
                        </a:rPr>
                        <a:t> </a:t>
                      </a:r>
                      <a:r>
                        <a:rPr lang="en-US" sz="1000">
                          <a:effectLst/>
                        </a:rPr>
                        <a:t>Vico</a:t>
                      </a:r>
                      <a:r>
                        <a:rPr lang="en-US" sz="1000" spc="5">
                          <a:effectLst/>
                        </a:rPr>
                        <a:t>d</a:t>
                      </a:r>
                      <a:r>
                        <a:rPr lang="en-US" sz="1000">
                          <a:effectLst/>
                        </a:rPr>
                        <a:t>i</a:t>
                      </a:r>
                      <a:r>
                        <a:rPr lang="en-US" sz="1000" spc="5">
                          <a:effectLst/>
                        </a:rPr>
                        <a:t>n</a:t>
                      </a:r>
                      <a:r>
                        <a:rPr lang="en-US" sz="1000">
                          <a:effectLst/>
                        </a:rPr>
                        <a:t>)</a:t>
                      </a:r>
                      <a:endParaRPr lang="en-US" sz="1100">
                        <a:effectLst/>
                        <a:latin typeface="Calibri"/>
                        <a:ea typeface="Calibri"/>
                        <a:cs typeface="Times New Roman"/>
                      </a:endParaRPr>
                    </a:p>
                  </a:txBody>
                  <a:tcPr marL="0" marR="0" marT="0" marB="0"/>
                </a:tc>
                <a:tc>
                  <a:txBody>
                    <a:bodyPr/>
                    <a:lstStyle/>
                    <a:p>
                      <a:pPr marL="163830" marR="0">
                        <a:lnSpc>
                          <a:spcPct val="115000"/>
                        </a:lnSpc>
                        <a:spcBef>
                          <a:spcPts val="135"/>
                        </a:spcBef>
                        <a:spcAft>
                          <a:spcPts val="0"/>
                        </a:spcAft>
                      </a:pPr>
                      <a:r>
                        <a:rPr lang="en-US" sz="1000">
                          <a:effectLst/>
                        </a:rPr>
                        <a:t>q</a:t>
                      </a:r>
                      <a:r>
                        <a:rPr lang="en-US" sz="1000" spc="195">
                          <a:effectLst/>
                        </a:rPr>
                        <a:t> </a:t>
                      </a:r>
                      <a:r>
                        <a:rPr lang="en-US" sz="1000">
                          <a:effectLst/>
                        </a:rPr>
                        <a:t>0</a:t>
                      </a:r>
                      <a:endParaRPr lang="en-US" sz="1100">
                        <a:effectLst/>
                        <a:latin typeface="Calibri"/>
                        <a:ea typeface="Calibri"/>
                        <a:cs typeface="Times New Roman"/>
                      </a:endParaRPr>
                    </a:p>
                  </a:txBody>
                  <a:tcPr marL="0" marR="0" marT="0" marB="0"/>
                </a:tc>
                <a:tc>
                  <a:txBody>
                    <a:bodyPr/>
                    <a:lstStyle/>
                    <a:p>
                      <a:pPr marL="206375" marR="0">
                        <a:lnSpc>
                          <a:spcPct val="115000"/>
                        </a:lnSpc>
                        <a:spcBef>
                          <a:spcPts val="135"/>
                        </a:spcBef>
                        <a:spcAft>
                          <a:spcPts val="0"/>
                        </a:spcAft>
                      </a:pPr>
                      <a:r>
                        <a:rPr lang="en-US" sz="1000">
                          <a:effectLst/>
                        </a:rPr>
                        <a:t>q</a:t>
                      </a:r>
                      <a:r>
                        <a:rPr lang="en-US" sz="1000" spc="-30">
                          <a:effectLst/>
                        </a:rPr>
                        <a:t> </a:t>
                      </a:r>
                      <a:r>
                        <a:rPr lang="en-US" sz="1000">
                          <a:effectLst/>
                        </a:rPr>
                        <a:t>1</a:t>
                      </a:r>
                      <a:endParaRPr lang="en-US" sz="1100">
                        <a:effectLst/>
                        <a:latin typeface="Calibri"/>
                        <a:ea typeface="Calibri"/>
                        <a:cs typeface="Times New Roman"/>
                      </a:endParaRPr>
                    </a:p>
                  </a:txBody>
                  <a:tcPr marL="0" marR="0" marT="0" marB="0"/>
                </a:tc>
                <a:tc>
                  <a:txBody>
                    <a:bodyPr/>
                    <a:lstStyle/>
                    <a:p>
                      <a:pPr marL="205105" marR="0">
                        <a:lnSpc>
                          <a:spcPct val="115000"/>
                        </a:lnSpc>
                        <a:spcBef>
                          <a:spcPts val="135"/>
                        </a:spcBef>
                        <a:spcAft>
                          <a:spcPts val="0"/>
                        </a:spcAft>
                      </a:pPr>
                      <a:r>
                        <a:rPr lang="en-US" sz="1000">
                          <a:effectLst/>
                        </a:rPr>
                        <a:t>q</a:t>
                      </a:r>
                      <a:r>
                        <a:rPr lang="en-US" sz="1000" spc="-30">
                          <a:effectLst/>
                        </a:rPr>
                        <a:t> </a:t>
                      </a:r>
                      <a:r>
                        <a:rPr lang="en-US" sz="1000">
                          <a:effectLst/>
                        </a:rPr>
                        <a:t>2</a:t>
                      </a:r>
                      <a:endParaRPr lang="en-US" sz="1100">
                        <a:effectLst/>
                        <a:latin typeface="Calibri"/>
                        <a:ea typeface="Calibri"/>
                        <a:cs typeface="Times New Roman"/>
                      </a:endParaRPr>
                    </a:p>
                  </a:txBody>
                  <a:tcPr marL="0" marR="0" marT="0" marB="0"/>
                </a:tc>
                <a:tc>
                  <a:txBody>
                    <a:bodyPr/>
                    <a:lstStyle/>
                    <a:p>
                      <a:pPr marL="241935" marR="231140" algn="ctr">
                        <a:lnSpc>
                          <a:spcPct val="115000"/>
                        </a:lnSpc>
                        <a:spcBef>
                          <a:spcPts val="135"/>
                        </a:spcBef>
                        <a:spcAft>
                          <a:spcPts val="0"/>
                        </a:spcAft>
                      </a:pPr>
                      <a:r>
                        <a:rPr lang="en-US" sz="1000">
                          <a:effectLst/>
                        </a:rPr>
                        <a:t>q</a:t>
                      </a:r>
                      <a:r>
                        <a:rPr lang="en-US" sz="1000" spc="-30">
                          <a:effectLst/>
                        </a:rPr>
                        <a:t> </a:t>
                      </a:r>
                      <a:r>
                        <a:rPr lang="en-US" sz="1000">
                          <a:effectLst/>
                        </a:rPr>
                        <a:t>3</a:t>
                      </a:r>
                      <a:endParaRPr lang="en-US" sz="1100">
                        <a:effectLst/>
                        <a:latin typeface="Calibri"/>
                        <a:ea typeface="Calibri"/>
                        <a:cs typeface="Times New Roman"/>
                      </a:endParaRPr>
                    </a:p>
                  </a:txBody>
                  <a:tcPr marL="0" marR="0" marT="0" marB="0"/>
                </a:tc>
                <a:tc>
                  <a:txBody>
                    <a:bodyPr/>
                    <a:lstStyle/>
                    <a:p>
                      <a:pPr marL="211455" marR="203200" algn="ctr">
                        <a:lnSpc>
                          <a:spcPct val="115000"/>
                        </a:lnSpc>
                        <a:spcBef>
                          <a:spcPts val="135"/>
                        </a:spcBef>
                        <a:spcAft>
                          <a:spcPts val="0"/>
                        </a:spcAft>
                      </a:pPr>
                      <a:r>
                        <a:rPr lang="en-US" sz="1000">
                          <a:effectLst/>
                        </a:rPr>
                        <a:t>q</a:t>
                      </a:r>
                      <a:r>
                        <a:rPr lang="en-US" sz="1000" spc="-30">
                          <a:effectLst/>
                        </a:rPr>
                        <a:t> </a:t>
                      </a:r>
                      <a:r>
                        <a:rPr lang="en-US" sz="1000">
                          <a:effectLst/>
                        </a:rPr>
                        <a:t>4</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199390">
                <a:tc>
                  <a:txBody>
                    <a:bodyPr/>
                    <a:lstStyle/>
                    <a:p>
                      <a:pPr marL="113665" marR="0">
                        <a:lnSpc>
                          <a:spcPct val="115000"/>
                        </a:lnSpc>
                        <a:spcBef>
                          <a:spcPts val="135"/>
                        </a:spcBef>
                        <a:spcAft>
                          <a:spcPts val="0"/>
                        </a:spcAft>
                      </a:pPr>
                      <a:r>
                        <a:rPr lang="en-US" sz="1000" spc="5">
                          <a:effectLst/>
                        </a:rPr>
                        <a:t>b.</a:t>
                      </a:r>
                      <a:endParaRPr lang="en-US" sz="1100">
                        <a:effectLst/>
                        <a:latin typeface="Calibri"/>
                        <a:ea typeface="Calibri"/>
                        <a:cs typeface="Times New Roman"/>
                      </a:endParaRPr>
                    </a:p>
                  </a:txBody>
                  <a:tcPr marL="0" marR="0" marT="0" marB="0"/>
                </a:tc>
                <a:tc>
                  <a:txBody>
                    <a:bodyPr/>
                    <a:lstStyle/>
                    <a:p>
                      <a:pPr marL="63500" marR="0">
                        <a:lnSpc>
                          <a:spcPct val="115000"/>
                        </a:lnSpc>
                        <a:spcBef>
                          <a:spcPts val="135"/>
                        </a:spcBef>
                        <a:spcAft>
                          <a:spcPts val="0"/>
                        </a:spcAft>
                      </a:pPr>
                      <a:r>
                        <a:rPr lang="en-US" sz="1000">
                          <a:effectLst/>
                        </a:rPr>
                        <a:t>Sti</a:t>
                      </a:r>
                      <a:r>
                        <a:rPr lang="en-US" sz="1000" spc="-5">
                          <a:effectLst/>
                        </a:rPr>
                        <a:t>m</a:t>
                      </a:r>
                      <a:r>
                        <a:rPr lang="en-US" sz="1000" spc="5">
                          <a:effectLst/>
                        </a:rPr>
                        <a:t>u</a:t>
                      </a:r>
                      <a:r>
                        <a:rPr lang="en-US" sz="1000">
                          <a:effectLst/>
                        </a:rPr>
                        <a:t>la</a:t>
                      </a:r>
                      <a:r>
                        <a:rPr lang="en-US" sz="1000" spc="5">
                          <a:effectLst/>
                        </a:rPr>
                        <a:t>n</a:t>
                      </a:r>
                      <a:r>
                        <a:rPr lang="en-US" sz="1000">
                          <a:effectLst/>
                        </a:rPr>
                        <a:t>ts</a:t>
                      </a:r>
                      <a:r>
                        <a:rPr lang="en-US" sz="1000" spc="-50">
                          <a:effectLst/>
                        </a:rPr>
                        <a:t> </a:t>
                      </a:r>
                      <a:r>
                        <a:rPr lang="en-US" sz="1000">
                          <a:effectLst/>
                        </a:rPr>
                        <a:t>(li</a:t>
                      </a:r>
                      <a:r>
                        <a:rPr lang="en-US" sz="1000" spc="15">
                          <a:effectLst/>
                        </a:rPr>
                        <a:t>k</a:t>
                      </a:r>
                      <a:r>
                        <a:rPr lang="en-US" sz="1000">
                          <a:effectLst/>
                        </a:rPr>
                        <a:t>e</a:t>
                      </a:r>
                      <a:r>
                        <a:rPr lang="en-US" sz="1000" spc="-20">
                          <a:effectLst/>
                        </a:rPr>
                        <a:t> </a:t>
                      </a:r>
                      <a:r>
                        <a:rPr lang="en-US" sz="1000">
                          <a:effectLst/>
                        </a:rPr>
                        <a:t>Ri</a:t>
                      </a:r>
                      <a:r>
                        <a:rPr lang="en-US" sz="1000" spc="5">
                          <a:effectLst/>
                        </a:rPr>
                        <a:t>t</a:t>
                      </a:r>
                      <a:r>
                        <a:rPr lang="en-US" sz="1000">
                          <a:effectLst/>
                        </a:rPr>
                        <a:t>ali</a:t>
                      </a:r>
                      <a:r>
                        <a:rPr lang="en-US" sz="1000" spc="5">
                          <a:effectLst/>
                        </a:rPr>
                        <a:t>n</a:t>
                      </a:r>
                      <a:r>
                        <a:rPr lang="en-US" sz="1000">
                          <a:effectLst/>
                        </a:rPr>
                        <a:t>,</a:t>
                      </a:r>
                      <a:r>
                        <a:rPr lang="en-US" sz="1000" spc="-30">
                          <a:effectLst/>
                        </a:rPr>
                        <a:t> </a:t>
                      </a:r>
                      <a:r>
                        <a:rPr lang="en-US" sz="1000">
                          <a:effectLst/>
                        </a:rPr>
                        <a:t>A</a:t>
                      </a:r>
                      <a:r>
                        <a:rPr lang="en-US" sz="1000" spc="5">
                          <a:effectLst/>
                        </a:rPr>
                        <a:t>dd</a:t>
                      </a:r>
                      <a:r>
                        <a:rPr lang="en-US" sz="1000" spc="-5">
                          <a:effectLst/>
                        </a:rPr>
                        <a:t>e</a:t>
                      </a:r>
                      <a:r>
                        <a:rPr lang="en-US" sz="1000" spc="10">
                          <a:effectLst/>
                        </a:rPr>
                        <a:t>r</a:t>
                      </a:r>
                      <a:r>
                        <a:rPr lang="en-US" sz="1000">
                          <a:effectLst/>
                        </a:rPr>
                        <a:t>all)</a:t>
                      </a:r>
                      <a:endParaRPr lang="en-US" sz="1100">
                        <a:effectLst/>
                        <a:latin typeface="Calibri"/>
                        <a:ea typeface="Calibri"/>
                        <a:cs typeface="Times New Roman"/>
                      </a:endParaRPr>
                    </a:p>
                  </a:txBody>
                  <a:tcPr marL="0" marR="0" marT="0" marB="0"/>
                </a:tc>
                <a:tc>
                  <a:txBody>
                    <a:bodyPr/>
                    <a:lstStyle/>
                    <a:p>
                      <a:pPr marL="163830" marR="0">
                        <a:lnSpc>
                          <a:spcPct val="115000"/>
                        </a:lnSpc>
                        <a:spcBef>
                          <a:spcPts val="135"/>
                        </a:spcBef>
                        <a:spcAft>
                          <a:spcPts val="0"/>
                        </a:spcAft>
                      </a:pPr>
                      <a:r>
                        <a:rPr lang="en-US" sz="1000">
                          <a:effectLst/>
                        </a:rPr>
                        <a:t>q</a:t>
                      </a:r>
                      <a:r>
                        <a:rPr lang="en-US" sz="1000" spc="195">
                          <a:effectLst/>
                        </a:rPr>
                        <a:t> </a:t>
                      </a:r>
                      <a:r>
                        <a:rPr lang="en-US" sz="1000">
                          <a:effectLst/>
                        </a:rPr>
                        <a:t>0</a:t>
                      </a:r>
                      <a:endParaRPr lang="en-US" sz="1100">
                        <a:effectLst/>
                        <a:latin typeface="Calibri"/>
                        <a:ea typeface="Calibri"/>
                        <a:cs typeface="Times New Roman"/>
                      </a:endParaRPr>
                    </a:p>
                  </a:txBody>
                  <a:tcPr marL="0" marR="0" marT="0" marB="0"/>
                </a:tc>
                <a:tc>
                  <a:txBody>
                    <a:bodyPr/>
                    <a:lstStyle/>
                    <a:p>
                      <a:pPr marL="206375" marR="0">
                        <a:lnSpc>
                          <a:spcPct val="115000"/>
                        </a:lnSpc>
                        <a:spcBef>
                          <a:spcPts val="135"/>
                        </a:spcBef>
                        <a:spcAft>
                          <a:spcPts val="0"/>
                        </a:spcAft>
                      </a:pPr>
                      <a:r>
                        <a:rPr lang="en-US" sz="1000">
                          <a:effectLst/>
                        </a:rPr>
                        <a:t>q</a:t>
                      </a:r>
                      <a:r>
                        <a:rPr lang="en-US" sz="1000" spc="-30">
                          <a:effectLst/>
                        </a:rPr>
                        <a:t> </a:t>
                      </a:r>
                      <a:r>
                        <a:rPr lang="en-US" sz="1000">
                          <a:effectLst/>
                        </a:rPr>
                        <a:t>1</a:t>
                      </a:r>
                      <a:endParaRPr lang="en-US" sz="1100">
                        <a:effectLst/>
                        <a:latin typeface="Calibri"/>
                        <a:ea typeface="Calibri"/>
                        <a:cs typeface="Times New Roman"/>
                      </a:endParaRPr>
                    </a:p>
                  </a:txBody>
                  <a:tcPr marL="0" marR="0" marT="0" marB="0"/>
                </a:tc>
                <a:tc>
                  <a:txBody>
                    <a:bodyPr/>
                    <a:lstStyle/>
                    <a:p>
                      <a:pPr marL="205105" marR="0">
                        <a:lnSpc>
                          <a:spcPct val="115000"/>
                        </a:lnSpc>
                        <a:spcBef>
                          <a:spcPts val="135"/>
                        </a:spcBef>
                        <a:spcAft>
                          <a:spcPts val="0"/>
                        </a:spcAft>
                      </a:pPr>
                      <a:r>
                        <a:rPr lang="en-US" sz="1000">
                          <a:effectLst/>
                        </a:rPr>
                        <a:t>q</a:t>
                      </a:r>
                      <a:r>
                        <a:rPr lang="en-US" sz="1000" spc="-30">
                          <a:effectLst/>
                        </a:rPr>
                        <a:t> </a:t>
                      </a:r>
                      <a:r>
                        <a:rPr lang="en-US" sz="1000">
                          <a:effectLst/>
                        </a:rPr>
                        <a:t>2</a:t>
                      </a:r>
                      <a:endParaRPr lang="en-US" sz="1100">
                        <a:effectLst/>
                        <a:latin typeface="Calibri"/>
                        <a:ea typeface="Calibri"/>
                        <a:cs typeface="Times New Roman"/>
                      </a:endParaRPr>
                    </a:p>
                  </a:txBody>
                  <a:tcPr marL="0" marR="0" marT="0" marB="0"/>
                </a:tc>
                <a:tc>
                  <a:txBody>
                    <a:bodyPr/>
                    <a:lstStyle/>
                    <a:p>
                      <a:pPr marL="241935" marR="231140" algn="ctr">
                        <a:lnSpc>
                          <a:spcPct val="115000"/>
                        </a:lnSpc>
                        <a:spcBef>
                          <a:spcPts val="135"/>
                        </a:spcBef>
                        <a:spcAft>
                          <a:spcPts val="0"/>
                        </a:spcAft>
                      </a:pPr>
                      <a:r>
                        <a:rPr lang="en-US" sz="1000">
                          <a:effectLst/>
                        </a:rPr>
                        <a:t>q</a:t>
                      </a:r>
                      <a:r>
                        <a:rPr lang="en-US" sz="1000" spc="-30">
                          <a:effectLst/>
                        </a:rPr>
                        <a:t> </a:t>
                      </a:r>
                      <a:r>
                        <a:rPr lang="en-US" sz="1000">
                          <a:effectLst/>
                        </a:rPr>
                        <a:t>3</a:t>
                      </a:r>
                      <a:endParaRPr lang="en-US" sz="1100">
                        <a:effectLst/>
                        <a:latin typeface="Calibri"/>
                        <a:ea typeface="Calibri"/>
                        <a:cs typeface="Times New Roman"/>
                      </a:endParaRPr>
                    </a:p>
                  </a:txBody>
                  <a:tcPr marL="0" marR="0" marT="0" marB="0"/>
                </a:tc>
                <a:tc>
                  <a:txBody>
                    <a:bodyPr/>
                    <a:lstStyle/>
                    <a:p>
                      <a:pPr marL="211455" marR="203200" algn="ctr">
                        <a:lnSpc>
                          <a:spcPct val="115000"/>
                        </a:lnSpc>
                        <a:spcBef>
                          <a:spcPts val="135"/>
                        </a:spcBef>
                        <a:spcAft>
                          <a:spcPts val="0"/>
                        </a:spcAft>
                      </a:pPr>
                      <a:r>
                        <a:rPr lang="en-US" sz="1000">
                          <a:effectLst/>
                        </a:rPr>
                        <a:t>q</a:t>
                      </a:r>
                      <a:r>
                        <a:rPr lang="en-US" sz="1000" spc="-30">
                          <a:effectLst/>
                        </a:rPr>
                        <a:t> </a:t>
                      </a:r>
                      <a:r>
                        <a:rPr lang="en-US" sz="1000">
                          <a:effectLst/>
                        </a:rPr>
                        <a:t>4</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355600">
                <a:tc>
                  <a:txBody>
                    <a:bodyPr/>
                    <a:lstStyle/>
                    <a:p>
                      <a:pPr marL="127635" marR="0">
                        <a:lnSpc>
                          <a:spcPct val="115000"/>
                        </a:lnSpc>
                        <a:spcBef>
                          <a:spcPts val="135"/>
                        </a:spcBef>
                        <a:spcAft>
                          <a:spcPts val="0"/>
                        </a:spcAft>
                      </a:pPr>
                      <a:r>
                        <a:rPr lang="en-US" sz="1000">
                          <a:effectLst/>
                        </a:rPr>
                        <a:t>c.</a:t>
                      </a:r>
                      <a:endParaRPr lang="en-US" sz="1100">
                        <a:effectLst/>
                        <a:latin typeface="Calibri"/>
                        <a:ea typeface="Calibri"/>
                        <a:cs typeface="Times New Roman"/>
                      </a:endParaRPr>
                    </a:p>
                  </a:txBody>
                  <a:tcPr marL="0" marR="0" marT="0" marB="0"/>
                </a:tc>
                <a:tc>
                  <a:txBody>
                    <a:bodyPr/>
                    <a:lstStyle/>
                    <a:p>
                      <a:pPr marL="63500" marR="90805">
                        <a:lnSpc>
                          <a:spcPts val="1210"/>
                        </a:lnSpc>
                        <a:spcBef>
                          <a:spcPts val="130"/>
                        </a:spcBef>
                        <a:spcAft>
                          <a:spcPts val="0"/>
                        </a:spcAft>
                      </a:pPr>
                      <a:r>
                        <a:rPr lang="en-US" sz="1000">
                          <a:effectLst/>
                        </a:rPr>
                        <a:t>S</a:t>
                      </a:r>
                      <a:r>
                        <a:rPr lang="en-US" sz="1000" spc="-5">
                          <a:effectLst/>
                        </a:rPr>
                        <a:t>e</a:t>
                      </a:r>
                      <a:r>
                        <a:rPr lang="en-US" sz="1000" spc="5">
                          <a:effectLst/>
                        </a:rPr>
                        <a:t>d</a:t>
                      </a:r>
                      <a:r>
                        <a:rPr lang="en-US" sz="1000">
                          <a:effectLst/>
                        </a:rPr>
                        <a:t>a</a:t>
                      </a:r>
                      <a:r>
                        <a:rPr lang="en-US" sz="1000" spc="5">
                          <a:effectLst/>
                        </a:rPr>
                        <a:t>t</a:t>
                      </a:r>
                      <a:r>
                        <a:rPr lang="en-US" sz="1000">
                          <a:effectLst/>
                        </a:rPr>
                        <a:t>i</a:t>
                      </a:r>
                      <a:r>
                        <a:rPr lang="en-US" sz="1000" spc="5">
                          <a:effectLst/>
                        </a:rPr>
                        <a:t>v</a:t>
                      </a:r>
                      <a:r>
                        <a:rPr lang="en-US" sz="1000" spc="-5">
                          <a:effectLst/>
                        </a:rPr>
                        <a:t>e</a:t>
                      </a:r>
                      <a:r>
                        <a:rPr lang="en-US" sz="1000">
                          <a:effectLst/>
                        </a:rPr>
                        <a:t>s</a:t>
                      </a:r>
                      <a:r>
                        <a:rPr lang="en-US" sz="1000" spc="-45">
                          <a:effectLst/>
                        </a:rPr>
                        <a:t> </a:t>
                      </a:r>
                      <a:r>
                        <a:rPr lang="en-US" sz="1000" spc="5">
                          <a:effectLst/>
                        </a:rPr>
                        <a:t>o</a:t>
                      </a:r>
                      <a:r>
                        <a:rPr lang="en-US" sz="1000">
                          <a:effectLst/>
                        </a:rPr>
                        <a:t>r</a:t>
                      </a:r>
                      <a:r>
                        <a:rPr lang="en-US" sz="1000" spc="215">
                          <a:effectLst/>
                        </a:rPr>
                        <a:t> </a:t>
                      </a:r>
                      <a:r>
                        <a:rPr lang="en-US" sz="1000" spc="5">
                          <a:effectLst/>
                        </a:rPr>
                        <a:t>t</a:t>
                      </a:r>
                      <a:r>
                        <a:rPr lang="en-US" sz="1000">
                          <a:effectLst/>
                        </a:rPr>
                        <a:t>ra</a:t>
                      </a:r>
                      <a:r>
                        <a:rPr lang="en-US" sz="1000" spc="5">
                          <a:effectLst/>
                        </a:rPr>
                        <a:t>nqu</a:t>
                      </a:r>
                      <a:r>
                        <a:rPr lang="en-US" sz="1000">
                          <a:effectLst/>
                        </a:rPr>
                        <a:t>ilizers</a:t>
                      </a:r>
                      <a:r>
                        <a:rPr lang="en-US" sz="1000" spc="-40">
                          <a:effectLst/>
                        </a:rPr>
                        <a:t> </a:t>
                      </a:r>
                      <a:r>
                        <a:rPr lang="en-US" sz="1000">
                          <a:effectLst/>
                        </a:rPr>
                        <a:t>(l</a:t>
                      </a:r>
                      <a:r>
                        <a:rPr lang="en-US" sz="1000" spc="-5">
                          <a:effectLst/>
                        </a:rPr>
                        <a:t>i</a:t>
                      </a:r>
                      <a:r>
                        <a:rPr lang="en-US" sz="1000" spc="15">
                          <a:effectLst/>
                        </a:rPr>
                        <a:t>k</a:t>
                      </a:r>
                      <a:r>
                        <a:rPr lang="en-US" sz="1000">
                          <a:effectLst/>
                        </a:rPr>
                        <a:t>e</a:t>
                      </a:r>
                      <a:r>
                        <a:rPr lang="en-US" sz="1000" spc="-20">
                          <a:effectLst/>
                        </a:rPr>
                        <a:t> </a:t>
                      </a:r>
                      <a:r>
                        <a:rPr lang="en-US" sz="1000">
                          <a:effectLst/>
                        </a:rPr>
                        <a:t>s</a:t>
                      </a:r>
                      <a:r>
                        <a:rPr lang="en-US" sz="1000" spc="-5">
                          <a:effectLst/>
                        </a:rPr>
                        <a:t>l</a:t>
                      </a:r>
                      <a:r>
                        <a:rPr lang="en-US" sz="1000" spc="5">
                          <a:effectLst/>
                        </a:rPr>
                        <a:t>e</a:t>
                      </a:r>
                      <a:r>
                        <a:rPr lang="en-US" sz="1000" spc="-5">
                          <a:effectLst/>
                        </a:rPr>
                        <a:t>e</a:t>
                      </a:r>
                      <a:r>
                        <a:rPr lang="en-US" sz="1000" spc="5">
                          <a:effectLst/>
                        </a:rPr>
                        <a:t>p</a:t>
                      </a:r>
                      <a:r>
                        <a:rPr lang="en-US" sz="1000">
                          <a:effectLst/>
                        </a:rPr>
                        <a:t>i</a:t>
                      </a:r>
                      <a:r>
                        <a:rPr lang="en-US" sz="1000" spc="5">
                          <a:effectLst/>
                        </a:rPr>
                        <a:t>n</a:t>
                      </a:r>
                      <a:r>
                        <a:rPr lang="en-US" sz="1000">
                          <a:effectLst/>
                        </a:rPr>
                        <a:t>g</a:t>
                      </a:r>
                      <a:r>
                        <a:rPr lang="en-US" sz="1000" spc="-35">
                          <a:effectLst/>
                        </a:rPr>
                        <a:t> </a:t>
                      </a:r>
                      <a:r>
                        <a:rPr lang="en-US" sz="1000" spc="5">
                          <a:effectLst/>
                        </a:rPr>
                        <a:t>p</a:t>
                      </a:r>
                      <a:r>
                        <a:rPr lang="en-US" sz="1000">
                          <a:effectLst/>
                        </a:rPr>
                        <a:t>ills</a:t>
                      </a:r>
                      <a:r>
                        <a:rPr lang="en-US" sz="1000" spc="-20">
                          <a:effectLst/>
                        </a:rPr>
                        <a:t> </a:t>
                      </a:r>
                      <a:r>
                        <a:rPr lang="en-US" sz="1000" spc="5">
                          <a:effectLst/>
                        </a:rPr>
                        <a:t>o</a:t>
                      </a:r>
                      <a:r>
                        <a:rPr lang="en-US" sz="1000">
                          <a:effectLst/>
                        </a:rPr>
                        <a:t>r</a:t>
                      </a:r>
                      <a:r>
                        <a:rPr lang="en-US" sz="1000" spc="-10">
                          <a:effectLst/>
                        </a:rPr>
                        <a:t> </a:t>
                      </a:r>
                      <a:r>
                        <a:rPr lang="en-US" sz="1000">
                          <a:effectLst/>
                        </a:rPr>
                        <a:t>Vali</a:t>
                      </a:r>
                      <a:r>
                        <a:rPr lang="en-US" sz="1000" spc="5">
                          <a:effectLst/>
                        </a:rPr>
                        <a:t>um</a:t>
                      </a:r>
                      <a:r>
                        <a:rPr lang="en-US" sz="1000">
                          <a:effectLst/>
                        </a:rPr>
                        <a:t>)</a:t>
                      </a:r>
                      <a:endParaRPr lang="en-US" sz="1100">
                        <a:effectLst/>
                        <a:latin typeface="Calibri"/>
                        <a:ea typeface="Calibri"/>
                        <a:cs typeface="Times New Roman"/>
                      </a:endParaRPr>
                    </a:p>
                  </a:txBody>
                  <a:tcPr marL="0" marR="0" marT="0" marB="0"/>
                </a:tc>
                <a:tc>
                  <a:txBody>
                    <a:bodyPr/>
                    <a:lstStyle/>
                    <a:p>
                      <a:pPr marL="163830" marR="0">
                        <a:lnSpc>
                          <a:spcPct val="115000"/>
                        </a:lnSpc>
                        <a:spcBef>
                          <a:spcPts val="135"/>
                        </a:spcBef>
                        <a:spcAft>
                          <a:spcPts val="0"/>
                        </a:spcAft>
                      </a:pPr>
                      <a:r>
                        <a:rPr lang="en-US" sz="1000">
                          <a:effectLst/>
                        </a:rPr>
                        <a:t>q</a:t>
                      </a:r>
                      <a:r>
                        <a:rPr lang="en-US" sz="1000" spc="195">
                          <a:effectLst/>
                        </a:rPr>
                        <a:t> </a:t>
                      </a:r>
                      <a:r>
                        <a:rPr lang="en-US" sz="1000">
                          <a:effectLst/>
                        </a:rPr>
                        <a:t>0</a:t>
                      </a:r>
                      <a:endParaRPr lang="en-US" sz="1100">
                        <a:effectLst/>
                        <a:latin typeface="Calibri"/>
                        <a:ea typeface="Calibri"/>
                        <a:cs typeface="Times New Roman"/>
                      </a:endParaRPr>
                    </a:p>
                  </a:txBody>
                  <a:tcPr marL="0" marR="0" marT="0" marB="0"/>
                </a:tc>
                <a:tc>
                  <a:txBody>
                    <a:bodyPr/>
                    <a:lstStyle/>
                    <a:p>
                      <a:pPr marL="206375" marR="0">
                        <a:lnSpc>
                          <a:spcPct val="115000"/>
                        </a:lnSpc>
                        <a:spcBef>
                          <a:spcPts val="135"/>
                        </a:spcBef>
                        <a:spcAft>
                          <a:spcPts val="0"/>
                        </a:spcAft>
                      </a:pPr>
                      <a:r>
                        <a:rPr lang="en-US" sz="1000">
                          <a:effectLst/>
                        </a:rPr>
                        <a:t>q</a:t>
                      </a:r>
                      <a:r>
                        <a:rPr lang="en-US" sz="1000" spc="-30">
                          <a:effectLst/>
                        </a:rPr>
                        <a:t> </a:t>
                      </a:r>
                      <a:r>
                        <a:rPr lang="en-US" sz="1000">
                          <a:effectLst/>
                        </a:rPr>
                        <a:t>1</a:t>
                      </a:r>
                      <a:endParaRPr lang="en-US" sz="1100">
                        <a:effectLst/>
                        <a:latin typeface="Calibri"/>
                        <a:ea typeface="Calibri"/>
                        <a:cs typeface="Times New Roman"/>
                      </a:endParaRPr>
                    </a:p>
                  </a:txBody>
                  <a:tcPr marL="0" marR="0" marT="0" marB="0"/>
                </a:tc>
                <a:tc>
                  <a:txBody>
                    <a:bodyPr/>
                    <a:lstStyle/>
                    <a:p>
                      <a:pPr marL="205105" marR="0">
                        <a:lnSpc>
                          <a:spcPct val="115000"/>
                        </a:lnSpc>
                        <a:spcBef>
                          <a:spcPts val="135"/>
                        </a:spcBef>
                        <a:spcAft>
                          <a:spcPts val="0"/>
                        </a:spcAft>
                      </a:pPr>
                      <a:r>
                        <a:rPr lang="en-US" sz="1000">
                          <a:effectLst/>
                        </a:rPr>
                        <a:t>q</a:t>
                      </a:r>
                      <a:r>
                        <a:rPr lang="en-US" sz="1000" spc="-30">
                          <a:effectLst/>
                        </a:rPr>
                        <a:t> </a:t>
                      </a:r>
                      <a:r>
                        <a:rPr lang="en-US" sz="1000">
                          <a:effectLst/>
                        </a:rPr>
                        <a:t>2</a:t>
                      </a:r>
                      <a:endParaRPr lang="en-US" sz="1100">
                        <a:effectLst/>
                        <a:latin typeface="Calibri"/>
                        <a:ea typeface="Calibri"/>
                        <a:cs typeface="Times New Roman"/>
                      </a:endParaRPr>
                    </a:p>
                  </a:txBody>
                  <a:tcPr marL="0" marR="0" marT="0" marB="0"/>
                </a:tc>
                <a:tc>
                  <a:txBody>
                    <a:bodyPr/>
                    <a:lstStyle/>
                    <a:p>
                      <a:pPr marL="241935" marR="231140" algn="ctr">
                        <a:lnSpc>
                          <a:spcPct val="115000"/>
                        </a:lnSpc>
                        <a:spcBef>
                          <a:spcPts val="135"/>
                        </a:spcBef>
                        <a:spcAft>
                          <a:spcPts val="0"/>
                        </a:spcAft>
                      </a:pPr>
                      <a:r>
                        <a:rPr lang="en-US" sz="1000">
                          <a:effectLst/>
                        </a:rPr>
                        <a:t>q</a:t>
                      </a:r>
                      <a:r>
                        <a:rPr lang="en-US" sz="1000" spc="-30">
                          <a:effectLst/>
                        </a:rPr>
                        <a:t> </a:t>
                      </a:r>
                      <a:r>
                        <a:rPr lang="en-US" sz="1000">
                          <a:effectLst/>
                        </a:rPr>
                        <a:t>3</a:t>
                      </a:r>
                      <a:endParaRPr lang="en-US" sz="1100">
                        <a:effectLst/>
                        <a:latin typeface="Calibri"/>
                        <a:ea typeface="Calibri"/>
                        <a:cs typeface="Times New Roman"/>
                      </a:endParaRPr>
                    </a:p>
                  </a:txBody>
                  <a:tcPr marL="0" marR="0" marT="0" marB="0"/>
                </a:tc>
                <a:tc>
                  <a:txBody>
                    <a:bodyPr/>
                    <a:lstStyle/>
                    <a:p>
                      <a:pPr marL="211455" marR="203200" algn="ctr">
                        <a:lnSpc>
                          <a:spcPct val="115000"/>
                        </a:lnSpc>
                        <a:spcBef>
                          <a:spcPts val="135"/>
                        </a:spcBef>
                        <a:spcAft>
                          <a:spcPts val="0"/>
                        </a:spcAft>
                      </a:pPr>
                      <a:r>
                        <a:rPr lang="en-US" sz="1000">
                          <a:effectLst/>
                        </a:rPr>
                        <a:t>q</a:t>
                      </a:r>
                      <a:r>
                        <a:rPr lang="en-US" sz="1000" spc="-30">
                          <a:effectLst/>
                        </a:rPr>
                        <a:t> </a:t>
                      </a:r>
                      <a:r>
                        <a:rPr lang="en-US" sz="1000">
                          <a:effectLst/>
                        </a:rPr>
                        <a:t>4</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52730">
                <a:tc gridSpan="8">
                  <a:txBody>
                    <a:bodyPr/>
                    <a:lstStyle/>
                    <a:p>
                      <a:pPr marL="64770" marR="0">
                        <a:lnSpc>
                          <a:spcPct val="115000"/>
                        </a:lnSpc>
                        <a:spcBef>
                          <a:spcPts val="350"/>
                        </a:spcBef>
                        <a:spcAft>
                          <a:spcPts val="0"/>
                        </a:spcAft>
                      </a:pPr>
                      <a:r>
                        <a:rPr lang="en-US" sz="1000" spc="-5">
                          <a:effectLst/>
                        </a:rPr>
                        <a:t>O</a:t>
                      </a:r>
                      <a:r>
                        <a:rPr lang="en-US" sz="1000">
                          <a:effectLst/>
                        </a:rPr>
                        <a:t>r</a:t>
                      </a:r>
                      <a:r>
                        <a:rPr lang="en-US" sz="1000" spc="-10">
                          <a:effectLst/>
                        </a:rPr>
                        <a:t> </a:t>
                      </a:r>
                      <a:r>
                        <a:rPr lang="en-US" sz="1000">
                          <a:effectLst/>
                        </a:rPr>
                        <a:t>dru</a:t>
                      </a:r>
                      <a:r>
                        <a:rPr lang="en-US" sz="1000" spc="5">
                          <a:effectLst/>
                        </a:rPr>
                        <a:t>g</a:t>
                      </a:r>
                      <a:r>
                        <a:rPr lang="en-US" sz="1000">
                          <a:effectLst/>
                        </a:rPr>
                        <a:t>s</a:t>
                      </a:r>
                      <a:r>
                        <a:rPr lang="en-US" sz="1000" spc="-25">
                          <a:effectLst/>
                        </a:rPr>
                        <a:t> </a:t>
                      </a:r>
                      <a:r>
                        <a:rPr lang="en-US" sz="1000" spc="10">
                          <a:effectLst/>
                        </a:rPr>
                        <a:t>l</a:t>
                      </a:r>
                      <a:r>
                        <a:rPr lang="en-US" sz="1000" spc="-5">
                          <a:effectLst/>
                        </a:rPr>
                        <a:t>i</a:t>
                      </a:r>
                      <a:r>
                        <a:rPr lang="en-US" sz="1000">
                          <a:effectLst/>
                        </a:rPr>
                        <a:t>k</a:t>
                      </a:r>
                      <a:r>
                        <a:rPr lang="en-US" sz="1000" spc="5">
                          <a:effectLst/>
                        </a:rPr>
                        <a:t>e</a:t>
                      </a:r>
                      <a:r>
                        <a:rPr lang="en-US" sz="1000">
                          <a:effectLst/>
                        </a:rPr>
                        <a:t>:</a:t>
                      </a:r>
                      <a:endParaRPr lang="en-US" sz="11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1460">
                <a:tc>
                  <a:txBody>
                    <a:bodyPr/>
                    <a:lstStyle/>
                    <a:p>
                      <a:pPr marL="113665" marR="0">
                        <a:lnSpc>
                          <a:spcPct val="115000"/>
                        </a:lnSpc>
                        <a:spcBef>
                          <a:spcPts val="350"/>
                        </a:spcBef>
                        <a:spcAft>
                          <a:spcPts val="0"/>
                        </a:spcAft>
                      </a:pPr>
                      <a:r>
                        <a:rPr lang="en-US" sz="1000" spc="5">
                          <a:effectLst/>
                        </a:rPr>
                        <a:t>d.</a:t>
                      </a:r>
                      <a:endParaRPr lang="en-US" sz="1100">
                        <a:effectLst/>
                        <a:latin typeface="Calibri"/>
                        <a:ea typeface="Calibri"/>
                        <a:cs typeface="Times New Roman"/>
                      </a:endParaRPr>
                    </a:p>
                  </a:txBody>
                  <a:tcPr marL="0" marR="0" marT="0" marB="0"/>
                </a:tc>
                <a:tc>
                  <a:txBody>
                    <a:bodyPr/>
                    <a:lstStyle/>
                    <a:p>
                      <a:pPr marL="63500" marR="0">
                        <a:lnSpc>
                          <a:spcPct val="115000"/>
                        </a:lnSpc>
                        <a:spcBef>
                          <a:spcPts val="350"/>
                        </a:spcBef>
                        <a:spcAft>
                          <a:spcPts val="0"/>
                        </a:spcAft>
                      </a:pPr>
                      <a:r>
                        <a:rPr lang="en-US" sz="1000">
                          <a:effectLst/>
                        </a:rPr>
                        <a:t>Marij</a:t>
                      </a:r>
                      <a:r>
                        <a:rPr lang="en-US" sz="1000" spc="5">
                          <a:effectLst/>
                        </a:rPr>
                        <a:t>u</a:t>
                      </a:r>
                      <a:r>
                        <a:rPr lang="en-US" sz="1000">
                          <a:effectLst/>
                        </a:rPr>
                        <a:t>a</a:t>
                      </a:r>
                      <a:r>
                        <a:rPr lang="en-US" sz="1000" spc="5">
                          <a:effectLst/>
                        </a:rPr>
                        <a:t>n</a:t>
                      </a:r>
                      <a:r>
                        <a:rPr lang="en-US" sz="1000">
                          <a:effectLst/>
                        </a:rPr>
                        <a:t>a</a:t>
                      </a:r>
                      <a:endParaRPr lang="en-US" sz="1100">
                        <a:effectLst/>
                        <a:latin typeface="Calibri"/>
                        <a:ea typeface="Calibri"/>
                        <a:cs typeface="Times New Roman"/>
                      </a:endParaRPr>
                    </a:p>
                  </a:txBody>
                  <a:tcPr marL="0" marR="0" marT="0" marB="0"/>
                </a:tc>
                <a:tc>
                  <a:txBody>
                    <a:bodyPr/>
                    <a:lstStyle/>
                    <a:p>
                      <a:pPr marL="163830" marR="0">
                        <a:lnSpc>
                          <a:spcPct val="115000"/>
                        </a:lnSpc>
                        <a:spcBef>
                          <a:spcPts val="350"/>
                        </a:spcBef>
                        <a:spcAft>
                          <a:spcPts val="0"/>
                        </a:spcAft>
                      </a:pPr>
                      <a:r>
                        <a:rPr lang="en-US" sz="1000">
                          <a:effectLst/>
                        </a:rPr>
                        <a:t>q</a:t>
                      </a:r>
                      <a:r>
                        <a:rPr lang="en-US" sz="1000" spc="195">
                          <a:effectLst/>
                        </a:rPr>
                        <a:t> </a:t>
                      </a:r>
                      <a:r>
                        <a:rPr lang="en-US" sz="1000">
                          <a:effectLst/>
                        </a:rPr>
                        <a:t>0</a:t>
                      </a:r>
                      <a:endParaRPr lang="en-US" sz="1100">
                        <a:effectLst/>
                        <a:latin typeface="Calibri"/>
                        <a:ea typeface="Calibri"/>
                        <a:cs typeface="Times New Roman"/>
                      </a:endParaRPr>
                    </a:p>
                  </a:txBody>
                  <a:tcPr marL="0" marR="0" marT="0" marB="0"/>
                </a:tc>
                <a:tc>
                  <a:txBody>
                    <a:bodyPr/>
                    <a:lstStyle/>
                    <a:p>
                      <a:pPr marL="206375" marR="0">
                        <a:lnSpc>
                          <a:spcPct val="115000"/>
                        </a:lnSpc>
                        <a:spcBef>
                          <a:spcPts val="350"/>
                        </a:spcBef>
                        <a:spcAft>
                          <a:spcPts val="0"/>
                        </a:spcAft>
                      </a:pPr>
                      <a:r>
                        <a:rPr lang="en-US" sz="1000">
                          <a:effectLst/>
                        </a:rPr>
                        <a:t>q</a:t>
                      </a:r>
                      <a:r>
                        <a:rPr lang="en-US" sz="1000" spc="-30">
                          <a:effectLst/>
                        </a:rPr>
                        <a:t> </a:t>
                      </a:r>
                      <a:r>
                        <a:rPr lang="en-US" sz="1000">
                          <a:effectLst/>
                        </a:rPr>
                        <a:t>1</a:t>
                      </a:r>
                      <a:endParaRPr lang="en-US" sz="1100">
                        <a:effectLst/>
                        <a:latin typeface="Calibri"/>
                        <a:ea typeface="Calibri"/>
                        <a:cs typeface="Times New Roman"/>
                      </a:endParaRPr>
                    </a:p>
                  </a:txBody>
                  <a:tcPr marL="0" marR="0" marT="0" marB="0"/>
                </a:tc>
                <a:tc>
                  <a:txBody>
                    <a:bodyPr/>
                    <a:lstStyle/>
                    <a:p>
                      <a:pPr marL="205105" marR="0">
                        <a:lnSpc>
                          <a:spcPct val="115000"/>
                        </a:lnSpc>
                        <a:spcBef>
                          <a:spcPts val="350"/>
                        </a:spcBef>
                        <a:spcAft>
                          <a:spcPts val="0"/>
                        </a:spcAft>
                      </a:pPr>
                      <a:r>
                        <a:rPr lang="en-US" sz="1000">
                          <a:effectLst/>
                        </a:rPr>
                        <a:t>q</a:t>
                      </a:r>
                      <a:r>
                        <a:rPr lang="en-US" sz="1000" spc="-30">
                          <a:effectLst/>
                        </a:rPr>
                        <a:t> </a:t>
                      </a:r>
                      <a:r>
                        <a:rPr lang="en-US" sz="1000">
                          <a:effectLst/>
                        </a:rPr>
                        <a:t>2</a:t>
                      </a:r>
                      <a:endParaRPr lang="en-US" sz="1100">
                        <a:effectLst/>
                        <a:latin typeface="Calibri"/>
                        <a:ea typeface="Calibri"/>
                        <a:cs typeface="Times New Roman"/>
                      </a:endParaRPr>
                    </a:p>
                  </a:txBody>
                  <a:tcPr marL="0" marR="0" marT="0" marB="0"/>
                </a:tc>
                <a:tc>
                  <a:txBody>
                    <a:bodyPr/>
                    <a:lstStyle/>
                    <a:p>
                      <a:pPr marL="241935" marR="231140" algn="ctr">
                        <a:lnSpc>
                          <a:spcPct val="115000"/>
                        </a:lnSpc>
                        <a:spcBef>
                          <a:spcPts val="350"/>
                        </a:spcBef>
                        <a:spcAft>
                          <a:spcPts val="0"/>
                        </a:spcAft>
                      </a:pPr>
                      <a:r>
                        <a:rPr lang="en-US" sz="1000">
                          <a:effectLst/>
                        </a:rPr>
                        <a:t>q</a:t>
                      </a:r>
                      <a:r>
                        <a:rPr lang="en-US" sz="1000" spc="-30">
                          <a:effectLst/>
                        </a:rPr>
                        <a:t> </a:t>
                      </a:r>
                      <a:r>
                        <a:rPr lang="en-US" sz="1000">
                          <a:effectLst/>
                        </a:rPr>
                        <a:t>3</a:t>
                      </a:r>
                      <a:endParaRPr lang="en-US" sz="1100">
                        <a:effectLst/>
                        <a:latin typeface="Calibri"/>
                        <a:ea typeface="Calibri"/>
                        <a:cs typeface="Times New Roman"/>
                      </a:endParaRPr>
                    </a:p>
                  </a:txBody>
                  <a:tcPr marL="0" marR="0" marT="0" marB="0"/>
                </a:tc>
                <a:tc>
                  <a:txBody>
                    <a:bodyPr/>
                    <a:lstStyle/>
                    <a:p>
                      <a:pPr marL="211455" marR="203200" algn="ctr">
                        <a:lnSpc>
                          <a:spcPct val="115000"/>
                        </a:lnSpc>
                        <a:spcBef>
                          <a:spcPts val="350"/>
                        </a:spcBef>
                        <a:spcAft>
                          <a:spcPts val="0"/>
                        </a:spcAft>
                      </a:pPr>
                      <a:r>
                        <a:rPr lang="en-US" sz="1000">
                          <a:effectLst/>
                        </a:rPr>
                        <a:t>q</a:t>
                      </a:r>
                      <a:r>
                        <a:rPr lang="en-US" sz="1000" spc="-30">
                          <a:effectLst/>
                        </a:rPr>
                        <a:t> </a:t>
                      </a:r>
                      <a:r>
                        <a:rPr lang="en-US" sz="1000">
                          <a:effectLst/>
                        </a:rPr>
                        <a:t>4</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52730">
                <a:tc>
                  <a:txBody>
                    <a:bodyPr/>
                    <a:lstStyle/>
                    <a:p>
                      <a:pPr marL="116840" marR="0">
                        <a:lnSpc>
                          <a:spcPct val="115000"/>
                        </a:lnSpc>
                        <a:spcBef>
                          <a:spcPts val="360"/>
                        </a:spcBef>
                        <a:spcAft>
                          <a:spcPts val="0"/>
                        </a:spcAft>
                      </a:pPr>
                      <a:r>
                        <a:rPr lang="en-US" sz="1000" spc="-5">
                          <a:effectLst/>
                        </a:rPr>
                        <a:t>e.</a:t>
                      </a:r>
                      <a:endParaRPr lang="en-US" sz="1100">
                        <a:effectLst/>
                        <a:latin typeface="Calibri"/>
                        <a:ea typeface="Calibri"/>
                        <a:cs typeface="Times New Roman"/>
                      </a:endParaRPr>
                    </a:p>
                  </a:txBody>
                  <a:tcPr marL="0" marR="0" marT="0" marB="0"/>
                </a:tc>
                <a:tc>
                  <a:txBody>
                    <a:bodyPr/>
                    <a:lstStyle/>
                    <a:p>
                      <a:pPr marL="63500" marR="0">
                        <a:lnSpc>
                          <a:spcPct val="115000"/>
                        </a:lnSpc>
                        <a:spcBef>
                          <a:spcPts val="360"/>
                        </a:spcBef>
                        <a:spcAft>
                          <a:spcPts val="0"/>
                        </a:spcAft>
                      </a:pPr>
                      <a:r>
                        <a:rPr lang="en-US" sz="1000">
                          <a:effectLst/>
                        </a:rPr>
                        <a:t>Cocai</a:t>
                      </a:r>
                      <a:r>
                        <a:rPr lang="en-US" sz="1000" spc="5">
                          <a:effectLst/>
                        </a:rPr>
                        <a:t>n</a:t>
                      </a:r>
                      <a:r>
                        <a:rPr lang="en-US" sz="1000">
                          <a:effectLst/>
                        </a:rPr>
                        <a:t>e</a:t>
                      </a:r>
                      <a:r>
                        <a:rPr lang="en-US" sz="1000" spc="-35">
                          <a:effectLst/>
                        </a:rPr>
                        <a:t> </a:t>
                      </a:r>
                      <a:r>
                        <a:rPr lang="en-US" sz="1000" spc="5">
                          <a:effectLst/>
                        </a:rPr>
                        <a:t>o</a:t>
                      </a:r>
                      <a:r>
                        <a:rPr lang="en-US" sz="1000">
                          <a:effectLst/>
                        </a:rPr>
                        <a:t>r</a:t>
                      </a:r>
                      <a:r>
                        <a:rPr lang="en-US" sz="1000" spc="-10">
                          <a:effectLst/>
                        </a:rPr>
                        <a:t> </a:t>
                      </a:r>
                      <a:r>
                        <a:rPr lang="en-US" sz="1000">
                          <a:effectLst/>
                        </a:rPr>
                        <a:t>crack</a:t>
                      </a:r>
                      <a:endParaRPr lang="en-US" sz="1100">
                        <a:effectLst/>
                        <a:latin typeface="Calibri"/>
                        <a:ea typeface="Calibri"/>
                        <a:cs typeface="Times New Roman"/>
                      </a:endParaRPr>
                    </a:p>
                  </a:txBody>
                  <a:tcPr marL="0" marR="0" marT="0" marB="0"/>
                </a:tc>
                <a:tc>
                  <a:txBody>
                    <a:bodyPr/>
                    <a:lstStyle/>
                    <a:p>
                      <a:pPr marL="163830" marR="0">
                        <a:lnSpc>
                          <a:spcPct val="115000"/>
                        </a:lnSpc>
                        <a:spcBef>
                          <a:spcPts val="360"/>
                        </a:spcBef>
                        <a:spcAft>
                          <a:spcPts val="0"/>
                        </a:spcAft>
                      </a:pPr>
                      <a:r>
                        <a:rPr lang="en-US" sz="1000">
                          <a:effectLst/>
                        </a:rPr>
                        <a:t>q</a:t>
                      </a:r>
                      <a:r>
                        <a:rPr lang="en-US" sz="1000" spc="195">
                          <a:effectLst/>
                        </a:rPr>
                        <a:t> </a:t>
                      </a:r>
                      <a:r>
                        <a:rPr lang="en-US" sz="1000">
                          <a:effectLst/>
                        </a:rPr>
                        <a:t>0</a:t>
                      </a:r>
                      <a:endParaRPr lang="en-US" sz="1100">
                        <a:effectLst/>
                        <a:latin typeface="Calibri"/>
                        <a:ea typeface="Calibri"/>
                        <a:cs typeface="Times New Roman"/>
                      </a:endParaRPr>
                    </a:p>
                  </a:txBody>
                  <a:tcPr marL="0" marR="0" marT="0" marB="0"/>
                </a:tc>
                <a:tc>
                  <a:txBody>
                    <a:bodyPr/>
                    <a:lstStyle/>
                    <a:p>
                      <a:pPr marL="206375" marR="0">
                        <a:lnSpc>
                          <a:spcPct val="115000"/>
                        </a:lnSpc>
                        <a:spcBef>
                          <a:spcPts val="360"/>
                        </a:spcBef>
                        <a:spcAft>
                          <a:spcPts val="0"/>
                        </a:spcAft>
                      </a:pPr>
                      <a:r>
                        <a:rPr lang="en-US" sz="1000">
                          <a:effectLst/>
                        </a:rPr>
                        <a:t>q</a:t>
                      </a:r>
                      <a:r>
                        <a:rPr lang="en-US" sz="1000" spc="-30">
                          <a:effectLst/>
                        </a:rPr>
                        <a:t> </a:t>
                      </a:r>
                      <a:r>
                        <a:rPr lang="en-US" sz="1000">
                          <a:effectLst/>
                        </a:rPr>
                        <a:t>1</a:t>
                      </a:r>
                      <a:endParaRPr lang="en-US" sz="1100">
                        <a:effectLst/>
                        <a:latin typeface="Calibri"/>
                        <a:ea typeface="Calibri"/>
                        <a:cs typeface="Times New Roman"/>
                      </a:endParaRPr>
                    </a:p>
                  </a:txBody>
                  <a:tcPr marL="0" marR="0" marT="0" marB="0"/>
                </a:tc>
                <a:tc>
                  <a:txBody>
                    <a:bodyPr/>
                    <a:lstStyle/>
                    <a:p>
                      <a:pPr marL="205105" marR="0">
                        <a:lnSpc>
                          <a:spcPct val="115000"/>
                        </a:lnSpc>
                        <a:spcBef>
                          <a:spcPts val="360"/>
                        </a:spcBef>
                        <a:spcAft>
                          <a:spcPts val="0"/>
                        </a:spcAft>
                      </a:pPr>
                      <a:r>
                        <a:rPr lang="en-US" sz="1000">
                          <a:effectLst/>
                        </a:rPr>
                        <a:t>q</a:t>
                      </a:r>
                      <a:r>
                        <a:rPr lang="en-US" sz="1000" spc="-30">
                          <a:effectLst/>
                        </a:rPr>
                        <a:t> </a:t>
                      </a:r>
                      <a:r>
                        <a:rPr lang="en-US" sz="1000">
                          <a:effectLst/>
                        </a:rPr>
                        <a:t>2</a:t>
                      </a:r>
                      <a:endParaRPr lang="en-US" sz="1100">
                        <a:effectLst/>
                        <a:latin typeface="Calibri"/>
                        <a:ea typeface="Calibri"/>
                        <a:cs typeface="Times New Roman"/>
                      </a:endParaRPr>
                    </a:p>
                  </a:txBody>
                  <a:tcPr marL="0" marR="0" marT="0" marB="0"/>
                </a:tc>
                <a:tc>
                  <a:txBody>
                    <a:bodyPr/>
                    <a:lstStyle/>
                    <a:p>
                      <a:pPr marL="241935" marR="231140" algn="ctr">
                        <a:lnSpc>
                          <a:spcPct val="115000"/>
                        </a:lnSpc>
                        <a:spcBef>
                          <a:spcPts val="360"/>
                        </a:spcBef>
                        <a:spcAft>
                          <a:spcPts val="0"/>
                        </a:spcAft>
                      </a:pPr>
                      <a:r>
                        <a:rPr lang="en-US" sz="1000">
                          <a:effectLst/>
                        </a:rPr>
                        <a:t>q</a:t>
                      </a:r>
                      <a:r>
                        <a:rPr lang="en-US" sz="1000" spc="-30">
                          <a:effectLst/>
                        </a:rPr>
                        <a:t> </a:t>
                      </a:r>
                      <a:r>
                        <a:rPr lang="en-US" sz="1000">
                          <a:effectLst/>
                        </a:rPr>
                        <a:t>3</a:t>
                      </a:r>
                      <a:endParaRPr lang="en-US" sz="1100">
                        <a:effectLst/>
                        <a:latin typeface="Calibri"/>
                        <a:ea typeface="Calibri"/>
                        <a:cs typeface="Times New Roman"/>
                      </a:endParaRPr>
                    </a:p>
                  </a:txBody>
                  <a:tcPr marL="0" marR="0" marT="0" marB="0"/>
                </a:tc>
                <a:tc>
                  <a:txBody>
                    <a:bodyPr/>
                    <a:lstStyle/>
                    <a:p>
                      <a:pPr marL="211455" marR="203200" algn="ctr">
                        <a:lnSpc>
                          <a:spcPct val="115000"/>
                        </a:lnSpc>
                        <a:spcBef>
                          <a:spcPts val="360"/>
                        </a:spcBef>
                        <a:spcAft>
                          <a:spcPts val="0"/>
                        </a:spcAft>
                      </a:pPr>
                      <a:r>
                        <a:rPr lang="en-US" sz="1000">
                          <a:effectLst/>
                        </a:rPr>
                        <a:t>q</a:t>
                      </a:r>
                      <a:r>
                        <a:rPr lang="en-US" sz="1000" spc="-30">
                          <a:effectLst/>
                        </a:rPr>
                        <a:t> </a:t>
                      </a:r>
                      <a:r>
                        <a:rPr lang="en-US" sz="1000">
                          <a:effectLst/>
                        </a:rPr>
                        <a:t>4</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52730">
                <a:tc>
                  <a:txBody>
                    <a:bodyPr/>
                    <a:lstStyle/>
                    <a:p>
                      <a:pPr marL="142875" marR="0">
                        <a:lnSpc>
                          <a:spcPct val="115000"/>
                        </a:lnSpc>
                        <a:spcBef>
                          <a:spcPts val="350"/>
                        </a:spcBef>
                        <a:spcAft>
                          <a:spcPts val="0"/>
                        </a:spcAft>
                      </a:pPr>
                      <a:r>
                        <a:rPr lang="en-US" sz="1000" spc="-5">
                          <a:effectLst/>
                        </a:rPr>
                        <a:t>f.</a:t>
                      </a:r>
                      <a:endParaRPr lang="en-US" sz="1100">
                        <a:effectLst/>
                        <a:latin typeface="Calibri"/>
                        <a:ea typeface="Calibri"/>
                        <a:cs typeface="Times New Roman"/>
                      </a:endParaRPr>
                    </a:p>
                  </a:txBody>
                  <a:tcPr marL="0" marR="0" marT="0" marB="0"/>
                </a:tc>
                <a:tc>
                  <a:txBody>
                    <a:bodyPr/>
                    <a:lstStyle/>
                    <a:p>
                      <a:pPr marL="63500" marR="0">
                        <a:lnSpc>
                          <a:spcPct val="115000"/>
                        </a:lnSpc>
                        <a:spcBef>
                          <a:spcPts val="350"/>
                        </a:spcBef>
                        <a:spcAft>
                          <a:spcPts val="0"/>
                        </a:spcAft>
                      </a:pPr>
                      <a:r>
                        <a:rPr lang="en-US" sz="1000">
                          <a:effectLst/>
                        </a:rPr>
                        <a:t>C</a:t>
                      </a:r>
                      <a:r>
                        <a:rPr lang="en-US" sz="1000" spc="-5">
                          <a:effectLst/>
                        </a:rPr>
                        <a:t>l</a:t>
                      </a:r>
                      <a:r>
                        <a:rPr lang="en-US" sz="1000" spc="5">
                          <a:effectLst/>
                        </a:rPr>
                        <a:t>u</a:t>
                      </a:r>
                      <a:r>
                        <a:rPr lang="en-US" sz="1000">
                          <a:effectLst/>
                        </a:rPr>
                        <a:t>b</a:t>
                      </a:r>
                      <a:r>
                        <a:rPr lang="en-US" sz="1000" spc="-15">
                          <a:effectLst/>
                        </a:rPr>
                        <a:t> </a:t>
                      </a:r>
                      <a:r>
                        <a:rPr lang="en-US" sz="1000" spc="5">
                          <a:effectLst/>
                        </a:rPr>
                        <a:t>d</a:t>
                      </a:r>
                      <a:r>
                        <a:rPr lang="en-US" sz="1000">
                          <a:effectLst/>
                        </a:rPr>
                        <a:t>r</a:t>
                      </a:r>
                      <a:r>
                        <a:rPr lang="en-US" sz="1000" spc="5">
                          <a:effectLst/>
                        </a:rPr>
                        <a:t>u</a:t>
                      </a:r>
                      <a:r>
                        <a:rPr lang="en-US" sz="1000">
                          <a:effectLst/>
                        </a:rPr>
                        <a:t>gs</a:t>
                      </a:r>
                      <a:r>
                        <a:rPr lang="en-US" sz="1000" spc="-35">
                          <a:effectLst/>
                        </a:rPr>
                        <a:t> </a:t>
                      </a:r>
                      <a:r>
                        <a:rPr lang="en-US" sz="1000">
                          <a:effectLst/>
                        </a:rPr>
                        <a:t>(like</a:t>
                      </a:r>
                      <a:r>
                        <a:rPr lang="en-US" sz="1000" spc="-15">
                          <a:effectLst/>
                        </a:rPr>
                        <a:t> </a:t>
                      </a:r>
                      <a:r>
                        <a:rPr lang="en-US" sz="1000" spc="10">
                          <a:effectLst/>
                        </a:rPr>
                        <a:t>e</a:t>
                      </a:r>
                      <a:r>
                        <a:rPr lang="en-US" sz="1000">
                          <a:effectLst/>
                        </a:rPr>
                        <a:t>c</a:t>
                      </a:r>
                      <a:r>
                        <a:rPr lang="en-US" sz="1000" spc="-5">
                          <a:effectLst/>
                        </a:rPr>
                        <a:t>s</a:t>
                      </a:r>
                      <a:r>
                        <a:rPr lang="en-US" sz="1000">
                          <a:effectLst/>
                        </a:rPr>
                        <a:t>t</a:t>
                      </a:r>
                      <a:r>
                        <a:rPr lang="en-US" sz="1000" spc="15">
                          <a:effectLst/>
                        </a:rPr>
                        <a:t>a</a:t>
                      </a:r>
                      <a:r>
                        <a:rPr lang="en-US" sz="1000" spc="-5">
                          <a:effectLst/>
                        </a:rPr>
                        <a:t>s</a:t>
                      </a:r>
                      <a:r>
                        <a:rPr lang="en-US" sz="1000" spc="5">
                          <a:effectLst/>
                        </a:rPr>
                        <a:t>y</a:t>
                      </a:r>
                      <a:r>
                        <a:rPr lang="en-US" sz="1000">
                          <a:effectLst/>
                        </a:rPr>
                        <a:t>)</a:t>
                      </a:r>
                      <a:endParaRPr lang="en-US" sz="1100">
                        <a:effectLst/>
                        <a:latin typeface="Calibri"/>
                        <a:ea typeface="Calibri"/>
                        <a:cs typeface="Times New Roman"/>
                      </a:endParaRPr>
                    </a:p>
                  </a:txBody>
                  <a:tcPr marL="0" marR="0" marT="0" marB="0"/>
                </a:tc>
                <a:tc>
                  <a:txBody>
                    <a:bodyPr/>
                    <a:lstStyle/>
                    <a:p>
                      <a:pPr marL="163830" marR="0">
                        <a:lnSpc>
                          <a:spcPct val="115000"/>
                        </a:lnSpc>
                        <a:spcBef>
                          <a:spcPts val="350"/>
                        </a:spcBef>
                        <a:spcAft>
                          <a:spcPts val="0"/>
                        </a:spcAft>
                      </a:pPr>
                      <a:r>
                        <a:rPr lang="en-US" sz="1000">
                          <a:effectLst/>
                        </a:rPr>
                        <a:t>q</a:t>
                      </a:r>
                      <a:r>
                        <a:rPr lang="en-US" sz="1000" spc="195">
                          <a:effectLst/>
                        </a:rPr>
                        <a:t> </a:t>
                      </a:r>
                      <a:r>
                        <a:rPr lang="en-US" sz="1000">
                          <a:effectLst/>
                        </a:rPr>
                        <a:t>0</a:t>
                      </a:r>
                      <a:endParaRPr lang="en-US" sz="1100">
                        <a:effectLst/>
                        <a:latin typeface="Calibri"/>
                        <a:ea typeface="Calibri"/>
                        <a:cs typeface="Times New Roman"/>
                      </a:endParaRPr>
                    </a:p>
                  </a:txBody>
                  <a:tcPr marL="0" marR="0" marT="0" marB="0"/>
                </a:tc>
                <a:tc>
                  <a:txBody>
                    <a:bodyPr/>
                    <a:lstStyle/>
                    <a:p>
                      <a:pPr marL="206375" marR="0">
                        <a:lnSpc>
                          <a:spcPct val="115000"/>
                        </a:lnSpc>
                        <a:spcBef>
                          <a:spcPts val="350"/>
                        </a:spcBef>
                        <a:spcAft>
                          <a:spcPts val="0"/>
                        </a:spcAft>
                      </a:pPr>
                      <a:r>
                        <a:rPr lang="en-US" sz="1000">
                          <a:effectLst/>
                        </a:rPr>
                        <a:t>q</a:t>
                      </a:r>
                      <a:r>
                        <a:rPr lang="en-US" sz="1000" spc="-30">
                          <a:effectLst/>
                        </a:rPr>
                        <a:t> </a:t>
                      </a:r>
                      <a:r>
                        <a:rPr lang="en-US" sz="1000">
                          <a:effectLst/>
                        </a:rPr>
                        <a:t>1</a:t>
                      </a:r>
                      <a:endParaRPr lang="en-US" sz="1100">
                        <a:effectLst/>
                        <a:latin typeface="Calibri"/>
                        <a:ea typeface="Calibri"/>
                        <a:cs typeface="Times New Roman"/>
                      </a:endParaRPr>
                    </a:p>
                  </a:txBody>
                  <a:tcPr marL="0" marR="0" marT="0" marB="0"/>
                </a:tc>
                <a:tc>
                  <a:txBody>
                    <a:bodyPr/>
                    <a:lstStyle/>
                    <a:p>
                      <a:pPr marL="205105" marR="0">
                        <a:lnSpc>
                          <a:spcPct val="115000"/>
                        </a:lnSpc>
                        <a:spcBef>
                          <a:spcPts val="350"/>
                        </a:spcBef>
                        <a:spcAft>
                          <a:spcPts val="0"/>
                        </a:spcAft>
                      </a:pPr>
                      <a:r>
                        <a:rPr lang="en-US" sz="1000">
                          <a:effectLst/>
                        </a:rPr>
                        <a:t>q</a:t>
                      </a:r>
                      <a:r>
                        <a:rPr lang="en-US" sz="1000" spc="-30">
                          <a:effectLst/>
                        </a:rPr>
                        <a:t> </a:t>
                      </a:r>
                      <a:r>
                        <a:rPr lang="en-US" sz="1000">
                          <a:effectLst/>
                        </a:rPr>
                        <a:t>2</a:t>
                      </a:r>
                      <a:endParaRPr lang="en-US" sz="1100">
                        <a:effectLst/>
                        <a:latin typeface="Calibri"/>
                        <a:ea typeface="Calibri"/>
                        <a:cs typeface="Times New Roman"/>
                      </a:endParaRPr>
                    </a:p>
                  </a:txBody>
                  <a:tcPr marL="0" marR="0" marT="0" marB="0"/>
                </a:tc>
                <a:tc>
                  <a:txBody>
                    <a:bodyPr/>
                    <a:lstStyle/>
                    <a:p>
                      <a:pPr marL="241935" marR="231140" algn="ctr">
                        <a:lnSpc>
                          <a:spcPct val="115000"/>
                        </a:lnSpc>
                        <a:spcBef>
                          <a:spcPts val="350"/>
                        </a:spcBef>
                        <a:spcAft>
                          <a:spcPts val="0"/>
                        </a:spcAft>
                      </a:pPr>
                      <a:r>
                        <a:rPr lang="en-US" sz="1000">
                          <a:effectLst/>
                        </a:rPr>
                        <a:t>q</a:t>
                      </a:r>
                      <a:r>
                        <a:rPr lang="en-US" sz="1000" spc="-30">
                          <a:effectLst/>
                        </a:rPr>
                        <a:t> </a:t>
                      </a:r>
                      <a:r>
                        <a:rPr lang="en-US" sz="1000">
                          <a:effectLst/>
                        </a:rPr>
                        <a:t>3</a:t>
                      </a:r>
                      <a:endParaRPr lang="en-US" sz="1100">
                        <a:effectLst/>
                        <a:latin typeface="Calibri"/>
                        <a:ea typeface="Calibri"/>
                        <a:cs typeface="Times New Roman"/>
                      </a:endParaRPr>
                    </a:p>
                  </a:txBody>
                  <a:tcPr marL="0" marR="0" marT="0" marB="0"/>
                </a:tc>
                <a:tc>
                  <a:txBody>
                    <a:bodyPr/>
                    <a:lstStyle/>
                    <a:p>
                      <a:pPr marL="211455" marR="203200" algn="ctr">
                        <a:lnSpc>
                          <a:spcPct val="115000"/>
                        </a:lnSpc>
                        <a:spcBef>
                          <a:spcPts val="350"/>
                        </a:spcBef>
                        <a:spcAft>
                          <a:spcPts val="0"/>
                        </a:spcAft>
                      </a:pPr>
                      <a:r>
                        <a:rPr lang="en-US" sz="1000">
                          <a:effectLst/>
                        </a:rPr>
                        <a:t>q</a:t>
                      </a:r>
                      <a:r>
                        <a:rPr lang="en-US" sz="1000" spc="-30">
                          <a:effectLst/>
                        </a:rPr>
                        <a:t> </a:t>
                      </a:r>
                      <a:r>
                        <a:rPr lang="en-US" sz="1000">
                          <a:effectLst/>
                        </a:rPr>
                        <a:t>4</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52730">
                <a:tc>
                  <a:txBody>
                    <a:bodyPr/>
                    <a:lstStyle/>
                    <a:p>
                      <a:pPr marL="121285" marR="0">
                        <a:lnSpc>
                          <a:spcPct val="115000"/>
                        </a:lnSpc>
                        <a:spcBef>
                          <a:spcPts val="350"/>
                        </a:spcBef>
                        <a:spcAft>
                          <a:spcPts val="0"/>
                        </a:spcAft>
                      </a:pPr>
                      <a:r>
                        <a:rPr lang="en-US" sz="1000">
                          <a:effectLst/>
                        </a:rPr>
                        <a:t>g.</a:t>
                      </a:r>
                      <a:endParaRPr lang="en-US" sz="1100">
                        <a:effectLst/>
                        <a:latin typeface="Calibri"/>
                        <a:ea typeface="Calibri"/>
                        <a:cs typeface="Times New Roman"/>
                      </a:endParaRPr>
                    </a:p>
                  </a:txBody>
                  <a:tcPr marL="0" marR="0" marT="0" marB="0"/>
                </a:tc>
                <a:tc>
                  <a:txBody>
                    <a:bodyPr/>
                    <a:lstStyle/>
                    <a:p>
                      <a:pPr marL="63500" marR="0">
                        <a:lnSpc>
                          <a:spcPct val="115000"/>
                        </a:lnSpc>
                        <a:spcBef>
                          <a:spcPts val="350"/>
                        </a:spcBef>
                        <a:spcAft>
                          <a:spcPts val="0"/>
                        </a:spcAft>
                      </a:pPr>
                      <a:r>
                        <a:rPr lang="en-US" sz="1000" spc="5">
                          <a:effectLst/>
                        </a:rPr>
                        <a:t>H</a:t>
                      </a:r>
                      <a:r>
                        <a:rPr lang="en-US" sz="1000">
                          <a:effectLst/>
                        </a:rPr>
                        <a:t>all</a:t>
                      </a:r>
                      <a:r>
                        <a:rPr lang="en-US" sz="1000" spc="5">
                          <a:effectLst/>
                        </a:rPr>
                        <a:t>u</a:t>
                      </a:r>
                      <a:r>
                        <a:rPr lang="en-US" sz="1000">
                          <a:effectLst/>
                        </a:rPr>
                        <a:t>cin</a:t>
                      </a:r>
                      <a:r>
                        <a:rPr lang="en-US" sz="1000" spc="5">
                          <a:effectLst/>
                        </a:rPr>
                        <a:t>o</a:t>
                      </a:r>
                      <a:r>
                        <a:rPr lang="en-US" sz="1000">
                          <a:effectLst/>
                        </a:rPr>
                        <a:t>g</a:t>
                      </a:r>
                      <a:r>
                        <a:rPr lang="en-US" sz="1000" spc="-5">
                          <a:effectLst/>
                        </a:rPr>
                        <a:t>e</a:t>
                      </a:r>
                      <a:r>
                        <a:rPr lang="en-US" sz="1000" spc="5">
                          <a:effectLst/>
                        </a:rPr>
                        <a:t>n</a:t>
                      </a:r>
                      <a:r>
                        <a:rPr lang="en-US" sz="1000">
                          <a:effectLst/>
                        </a:rPr>
                        <a:t>s</a:t>
                      </a:r>
                      <a:r>
                        <a:rPr lang="en-US" sz="1000" spc="-60">
                          <a:effectLst/>
                        </a:rPr>
                        <a:t> </a:t>
                      </a:r>
                      <a:r>
                        <a:rPr lang="en-US" sz="1000">
                          <a:effectLst/>
                        </a:rPr>
                        <a:t>(li</a:t>
                      </a:r>
                      <a:r>
                        <a:rPr lang="en-US" sz="1000" spc="15">
                          <a:effectLst/>
                        </a:rPr>
                        <a:t>k</a:t>
                      </a:r>
                      <a:r>
                        <a:rPr lang="en-US" sz="1000">
                          <a:effectLst/>
                        </a:rPr>
                        <a:t>e</a:t>
                      </a:r>
                      <a:r>
                        <a:rPr lang="en-US" sz="1000" spc="-20">
                          <a:effectLst/>
                        </a:rPr>
                        <a:t> </a:t>
                      </a:r>
                      <a:r>
                        <a:rPr lang="en-US" sz="1000" spc="5">
                          <a:effectLst/>
                        </a:rPr>
                        <a:t>L</a:t>
                      </a:r>
                      <a:r>
                        <a:rPr lang="en-US" sz="1000">
                          <a:effectLst/>
                        </a:rPr>
                        <a:t>SD)</a:t>
                      </a:r>
                      <a:endParaRPr lang="en-US" sz="1100">
                        <a:effectLst/>
                        <a:latin typeface="Calibri"/>
                        <a:ea typeface="Calibri"/>
                        <a:cs typeface="Times New Roman"/>
                      </a:endParaRPr>
                    </a:p>
                  </a:txBody>
                  <a:tcPr marL="0" marR="0" marT="0" marB="0"/>
                </a:tc>
                <a:tc>
                  <a:txBody>
                    <a:bodyPr/>
                    <a:lstStyle/>
                    <a:p>
                      <a:pPr marL="163830" marR="0">
                        <a:lnSpc>
                          <a:spcPct val="115000"/>
                        </a:lnSpc>
                        <a:spcBef>
                          <a:spcPts val="350"/>
                        </a:spcBef>
                        <a:spcAft>
                          <a:spcPts val="0"/>
                        </a:spcAft>
                      </a:pPr>
                      <a:r>
                        <a:rPr lang="en-US" sz="1000">
                          <a:effectLst/>
                        </a:rPr>
                        <a:t>q</a:t>
                      </a:r>
                      <a:r>
                        <a:rPr lang="en-US" sz="1000" spc="195">
                          <a:effectLst/>
                        </a:rPr>
                        <a:t> </a:t>
                      </a:r>
                      <a:r>
                        <a:rPr lang="en-US" sz="1000">
                          <a:effectLst/>
                        </a:rPr>
                        <a:t>0</a:t>
                      </a:r>
                      <a:endParaRPr lang="en-US" sz="1100">
                        <a:effectLst/>
                        <a:latin typeface="Calibri"/>
                        <a:ea typeface="Calibri"/>
                        <a:cs typeface="Times New Roman"/>
                      </a:endParaRPr>
                    </a:p>
                  </a:txBody>
                  <a:tcPr marL="0" marR="0" marT="0" marB="0"/>
                </a:tc>
                <a:tc>
                  <a:txBody>
                    <a:bodyPr/>
                    <a:lstStyle/>
                    <a:p>
                      <a:pPr marL="206375" marR="0">
                        <a:lnSpc>
                          <a:spcPct val="115000"/>
                        </a:lnSpc>
                        <a:spcBef>
                          <a:spcPts val="350"/>
                        </a:spcBef>
                        <a:spcAft>
                          <a:spcPts val="0"/>
                        </a:spcAft>
                      </a:pPr>
                      <a:r>
                        <a:rPr lang="en-US" sz="1000">
                          <a:effectLst/>
                        </a:rPr>
                        <a:t>q</a:t>
                      </a:r>
                      <a:r>
                        <a:rPr lang="en-US" sz="1000" spc="-30">
                          <a:effectLst/>
                        </a:rPr>
                        <a:t> </a:t>
                      </a:r>
                      <a:r>
                        <a:rPr lang="en-US" sz="1000">
                          <a:effectLst/>
                        </a:rPr>
                        <a:t>1</a:t>
                      </a:r>
                      <a:endParaRPr lang="en-US" sz="1100">
                        <a:effectLst/>
                        <a:latin typeface="Calibri"/>
                        <a:ea typeface="Calibri"/>
                        <a:cs typeface="Times New Roman"/>
                      </a:endParaRPr>
                    </a:p>
                  </a:txBody>
                  <a:tcPr marL="0" marR="0" marT="0" marB="0"/>
                </a:tc>
                <a:tc>
                  <a:txBody>
                    <a:bodyPr/>
                    <a:lstStyle/>
                    <a:p>
                      <a:pPr marL="205105" marR="0">
                        <a:lnSpc>
                          <a:spcPct val="115000"/>
                        </a:lnSpc>
                        <a:spcBef>
                          <a:spcPts val="350"/>
                        </a:spcBef>
                        <a:spcAft>
                          <a:spcPts val="0"/>
                        </a:spcAft>
                      </a:pPr>
                      <a:r>
                        <a:rPr lang="en-US" sz="1000">
                          <a:effectLst/>
                        </a:rPr>
                        <a:t>q</a:t>
                      </a:r>
                      <a:r>
                        <a:rPr lang="en-US" sz="1000" spc="-30">
                          <a:effectLst/>
                        </a:rPr>
                        <a:t> </a:t>
                      </a:r>
                      <a:r>
                        <a:rPr lang="en-US" sz="1000">
                          <a:effectLst/>
                        </a:rPr>
                        <a:t>2</a:t>
                      </a:r>
                      <a:endParaRPr lang="en-US" sz="1100">
                        <a:effectLst/>
                        <a:latin typeface="Calibri"/>
                        <a:ea typeface="Calibri"/>
                        <a:cs typeface="Times New Roman"/>
                      </a:endParaRPr>
                    </a:p>
                  </a:txBody>
                  <a:tcPr marL="0" marR="0" marT="0" marB="0"/>
                </a:tc>
                <a:tc>
                  <a:txBody>
                    <a:bodyPr/>
                    <a:lstStyle/>
                    <a:p>
                      <a:pPr marL="241935" marR="231140" algn="ctr">
                        <a:lnSpc>
                          <a:spcPct val="115000"/>
                        </a:lnSpc>
                        <a:spcBef>
                          <a:spcPts val="350"/>
                        </a:spcBef>
                        <a:spcAft>
                          <a:spcPts val="0"/>
                        </a:spcAft>
                      </a:pPr>
                      <a:r>
                        <a:rPr lang="en-US" sz="1000">
                          <a:effectLst/>
                        </a:rPr>
                        <a:t>q</a:t>
                      </a:r>
                      <a:r>
                        <a:rPr lang="en-US" sz="1000" spc="-30">
                          <a:effectLst/>
                        </a:rPr>
                        <a:t> </a:t>
                      </a:r>
                      <a:r>
                        <a:rPr lang="en-US" sz="1000">
                          <a:effectLst/>
                        </a:rPr>
                        <a:t>3</a:t>
                      </a:r>
                      <a:endParaRPr lang="en-US" sz="1100">
                        <a:effectLst/>
                        <a:latin typeface="Calibri"/>
                        <a:ea typeface="Calibri"/>
                        <a:cs typeface="Times New Roman"/>
                      </a:endParaRPr>
                    </a:p>
                  </a:txBody>
                  <a:tcPr marL="0" marR="0" marT="0" marB="0"/>
                </a:tc>
                <a:tc>
                  <a:txBody>
                    <a:bodyPr/>
                    <a:lstStyle/>
                    <a:p>
                      <a:pPr marL="211455" marR="203200" algn="ctr">
                        <a:lnSpc>
                          <a:spcPct val="115000"/>
                        </a:lnSpc>
                        <a:spcBef>
                          <a:spcPts val="350"/>
                        </a:spcBef>
                        <a:spcAft>
                          <a:spcPts val="0"/>
                        </a:spcAft>
                      </a:pPr>
                      <a:r>
                        <a:rPr lang="en-US" sz="1000">
                          <a:effectLst/>
                        </a:rPr>
                        <a:t>q</a:t>
                      </a:r>
                      <a:r>
                        <a:rPr lang="en-US" sz="1000" spc="-30">
                          <a:effectLst/>
                        </a:rPr>
                        <a:t> </a:t>
                      </a:r>
                      <a:r>
                        <a:rPr lang="en-US" sz="1000">
                          <a:effectLst/>
                        </a:rPr>
                        <a:t>4</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52730">
                <a:tc>
                  <a:txBody>
                    <a:bodyPr/>
                    <a:lstStyle/>
                    <a:p>
                      <a:pPr marL="113665" marR="0">
                        <a:lnSpc>
                          <a:spcPct val="115000"/>
                        </a:lnSpc>
                        <a:spcBef>
                          <a:spcPts val="350"/>
                        </a:spcBef>
                        <a:spcAft>
                          <a:spcPts val="0"/>
                        </a:spcAft>
                      </a:pPr>
                      <a:r>
                        <a:rPr lang="en-US" sz="1000" spc="5">
                          <a:effectLst/>
                        </a:rPr>
                        <a:t>h.</a:t>
                      </a:r>
                      <a:endParaRPr lang="en-US" sz="1100">
                        <a:effectLst/>
                        <a:latin typeface="Calibri"/>
                        <a:ea typeface="Calibri"/>
                        <a:cs typeface="Times New Roman"/>
                      </a:endParaRPr>
                    </a:p>
                  </a:txBody>
                  <a:tcPr marL="0" marR="0" marT="0" marB="0"/>
                </a:tc>
                <a:tc>
                  <a:txBody>
                    <a:bodyPr/>
                    <a:lstStyle/>
                    <a:p>
                      <a:pPr marL="63500" marR="0">
                        <a:lnSpc>
                          <a:spcPct val="115000"/>
                        </a:lnSpc>
                        <a:spcBef>
                          <a:spcPts val="350"/>
                        </a:spcBef>
                        <a:spcAft>
                          <a:spcPts val="0"/>
                        </a:spcAft>
                      </a:pPr>
                      <a:r>
                        <a:rPr lang="en-US" sz="1000" spc="5">
                          <a:effectLst/>
                        </a:rPr>
                        <a:t>H</a:t>
                      </a:r>
                      <a:r>
                        <a:rPr lang="en-US" sz="1000" spc="-5">
                          <a:effectLst/>
                        </a:rPr>
                        <a:t>e</a:t>
                      </a:r>
                      <a:r>
                        <a:rPr lang="en-US" sz="1000">
                          <a:effectLst/>
                        </a:rPr>
                        <a:t>r</a:t>
                      </a:r>
                      <a:r>
                        <a:rPr lang="en-US" sz="1000" spc="5">
                          <a:effectLst/>
                        </a:rPr>
                        <a:t>o</a:t>
                      </a:r>
                      <a:r>
                        <a:rPr lang="en-US" sz="1000">
                          <a:effectLst/>
                        </a:rPr>
                        <a:t>in</a:t>
                      </a:r>
                      <a:endParaRPr lang="en-US" sz="1100">
                        <a:effectLst/>
                        <a:latin typeface="Calibri"/>
                        <a:ea typeface="Calibri"/>
                        <a:cs typeface="Times New Roman"/>
                      </a:endParaRPr>
                    </a:p>
                  </a:txBody>
                  <a:tcPr marL="0" marR="0" marT="0" marB="0"/>
                </a:tc>
                <a:tc>
                  <a:txBody>
                    <a:bodyPr/>
                    <a:lstStyle/>
                    <a:p>
                      <a:pPr marL="163830" marR="0">
                        <a:lnSpc>
                          <a:spcPct val="115000"/>
                        </a:lnSpc>
                        <a:spcBef>
                          <a:spcPts val="350"/>
                        </a:spcBef>
                        <a:spcAft>
                          <a:spcPts val="0"/>
                        </a:spcAft>
                      </a:pPr>
                      <a:r>
                        <a:rPr lang="en-US" sz="1000">
                          <a:effectLst/>
                        </a:rPr>
                        <a:t>q</a:t>
                      </a:r>
                      <a:r>
                        <a:rPr lang="en-US" sz="1000" spc="195">
                          <a:effectLst/>
                        </a:rPr>
                        <a:t> </a:t>
                      </a:r>
                      <a:r>
                        <a:rPr lang="en-US" sz="1000">
                          <a:effectLst/>
                        </a:rPr>
                        <a:t>0</a:t>
                      </a:r>
                      <a:endParaRPr lang="en-US" sz="1100">
                        <a:effectLst/>
                        <a:latin typeface="Calibri"/>
                        <a:ea typeface="Calibri"/>
                        <a:cs typeface="Times New Roman"/>
                      </a:endParaRPr>
                    </a:p>
                  </a:txBody>
                  <a:tcPr marL="0" marR="0" marT="0" marB="0"/>
                </a:tc>
                <a:tc>
                  <a:txBody>
                    <a:bodyPr/>
                    <a:lstStyle/>
                    <a:p>
                      <a:pPr marL="206375" marR="0">
                        <a:lnSpc>
                          <a:spcPct val="115000"/>
                        </a:lnSpc>
                        <a:spcBef>
                          <a:spcPts val="350"/>
                        </a:spcBef>
                        <a:spcAft>
                          <a:spcPts val="0"/>
                        </a:spcAft>
                      </a:pPr>
                      <a:r>
                        <a:rPr lang="en-US" sz="1000">
                          <a:effectLst/>
                        </a:rPr>
                        <a:t>q</a:t>
                      </a:r>
                      <a:r>
                        <a:rPr lang="en-US" sz="1000" spc="-30">
                          <a:effectLst/>
                        </a:rPr>
                        <a:t> </a:t>
                      </a:r>
                      <a:r>
                        <a:rPr lang="en-US" sz="1000">
                          <a:effectLst/>
                        </a:rPr>
                        <a:t>1</a:t>
                      </a:r>
                      <a:endParaRPr lang="en-US" sz="1100">
                        <a:effectLst/>
                        <a:latin typeface="Calibri"/>
                        <a:ea typeface="Calibri"/>
                        <a:cs typeface="Times New Roman"/>
                      </a:endParaRPr>
                    </a:p>
                  </a:txBody>
                  <a:tcPr marL="0" marR="0" marT="0" marB="0"/>
                </a:tc>
                <a:tc>
                  <a:txBody>
                    <a:bodyPr/>
                    <a:lstStyle/>
                    <a:p>
                      <a:pPr marL="205105" marR="0">
                        <a:lnSpc>
                          <a:spcPct val="115000"/>
                        </a:lnSpc>
                        <a:spcBef>
                          <a:spcPts val="350"/>
                        </a:spcBef>
                        <a:spcAft>
                          <a:spcPts val="0"/>
                        </a:spcAft>
                      </a:pPr>
                      <a:r>
                        <a:rPr lang="en-US" sz="1000">
                          <a:effectLst/>
                        </a:rPr>
                        <a:t>q</a:t>
                      </a:r>
                      <a:r>
                        <a:rPr lang="en-US" sz="1000" spc="-30">
                          <a:effectLst/>
                        </a:rPr>
                        <a:t> </a:t>
                      </a:r>
                      <a:r>
                        <a:rPr lang="en-US" sz="1000">
                          <a:effectLst/>
                        </a:rPr>
                        <a:t>2</a:t>
                      </a:r>
                      <a:endParaRPr lang="en-US" sz="1100">
                        <a:effectLst/>
                        <a:latin typeface="Calibri"/>
                        <a:ea typeface="Calibri"/>
                        <a:cs typeface="Times New Roman"/>
                      </a:endParaRPr>
                    </a:p>
                  </a:txBody>
                  <a:tcPr marL="0" marR="0" marT="0" marB="0"/>
                </a:tc>
                <a:tc>
                  <a:txBody>
                    <a:bodyPr/>
                    <a:lstStyle/>
                    <a:p>
                      <a:pPr marL="241935" marR="231140" algn="ctr">
                        <a:lnSpc>
                          <a:spcPct val="115000"/>
                        </a:lnSpc>
                        <a:spcBef>
                          <a:spcPts val="350"/>
                        </a:spcBef>
                        <a:spcAft>
                          <a:spcPts val="0"/>
                        </a:spcAft>
                      </a:pPr>
                      <a:r>
                        <a:rPr lang="en-US" sz="1000">
                          <a:effectLst/>
                        </a:rPr>
                        <a:t>q</a:t>
                      </a:r>
                      <a:r>
                        <a:rPr lang="en-US" sz="1000" spc="-30">
                          <a:effectLst/>
                        </a:rPr>
                        <a:t> </a:t>
                      </a:r>
                      <a:r>
                        <a:rPr lang="en-US" sz="1000">
                          <a:effectLst/>
                        </a:rPr>
                        <a:t>3</a:t>
                      </a:r>
                      <a:endParaRPr lang="en-US" sz="1100">
                        <a:effectLst/>
                        <a:latin typeface="Calibri"/>
                        <a:ea typeface="Calibri"/>
                        <a:cs typeface="Times New Roman"/>
                      </a:endParaRPr>
                    </a:p>
                  </a:txBody>
                  <a:tcPr marL="0" marR="0" marT="0" marB="0"/>
                </a:tc>
                <a:tc>
                  <a:txBody>
                    <a:bodyPr/>
                    <a:lstStyle/>
                    <a:p>
                      <a:pPr marL="211455" marR="203200" algn="ctr">
                        <a:lnSpc>
                          <a:spcPct val="115000"/>
                        </a:lnSpc>
                        <a:spcBef>
                          <a:spcPts val="350"/>
                        </a:spcBef>
                        <a:spcAft>
                          <a:spcPts val="0"/>
                        </a:spcAft>
                      </a:pPr>
                      <a:r>
                        <a:rPr lang="en-US" sz="1000">
                          <a:effectLst/>
                        </a:rPr>
                        <a:t>q</a:t>
                      </a:r>
                      <a:r>
                        <a:rPr lang="en-US" sz="1000" spc="-30">
                          <a:effectLst/>
                        </a:rPr>
                        <a:t> </a:t>
                      </a:r>
                      <a:r>
                        <a:rPr lang="en-US" sz="1000">
                          <a:effectLst/>
                        </a:rPr>
                        <a:t>4</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52730">
                <a:tc>
                  <a:txBody>
                    <a:bodyPr/>
                    <a:lstStyle/>
                    <a:p>
                      <a:pPr marL="151765" marR="0">
                        <a:lnSpc>
                          <a:spcPct val="115000"/>
                        </a:lnSpc>
                        <a:spcBef>
                          <a:spcPts val="350"/>
                        </a:spcBef>
                        <a:spcAft>
                          <a:spcPts val="0"/>
                        </a:spcAft>
                      </a:pPr>
                      <a:r>
                        <a:rPr lang="en-US" sz="1000">
                          <a:effectLst/>
                        </a:rPr>
                        <a:t>i.</a:t>
                      </a:r>
                      <a:endParaRPr lang="en-US" sz="1100">
                        <a:effectLst/>
                        <a:latin typeface="Calibri"/>
                        <a:ea typeface="Calibri"/>
                        <a:cs typeface="Times New Roman"/>
                      </a:endParaRPr>
                    </a:p>
                  </a:txBody>
                  <a:tcPr marL="0" marR="0" marT="0" marB="0"/>
                </a:tc>
                <a:tc>
                  <a:txBody>
                    <a:bodyPr/>
                    <a:lstStyle/>
                    <a:p>
                      <a:pPr marL="63500" marR="0">
                        <a:lnSpc>
                          <a:spcPct val="115000"/>
                        </a:lnSpc>
                        <a:spcBef>
                          <a:spcPts val="350"/>
                        </a:spcBef>
                        <a:spcAft>
                          <a:spcPts val="0"/>
                        </a:spcAft>
                      </a:pPr>
                      <a:r>
                        <a:rPr lang="en-US" sz="1000">
                          <a:effectLst/>
                        </a:rPr>
                        <a:t>I</a:t>
                      </a:r>
                      <a:r>
                        <a:rPr lang="en-US" sz="1000" spc="5">
                          <a:effectLst/>
                        </a:rPr>
                        <a:t>nh</a:t>
                      </a:r>
                      <a:r>
                        <a:rPr lang="en-US" sz="1000">
                          <a:effectLst/>
                        </a:rPr>
                        <a:t>al</a:t>
                      </a:r>
                      <a:r>
                        <a:rPr lang="en-US" sz="1000" spc="5">
                          <a:effectLst/>
                        </a:rPr>
                        <a:t>an</a:t>
                      </a:r>
                      <a:r>
                        <a:rPr lang="en-US" sz="1000">
                          <a:effectLst/>
                        </a:rPr>
                        <a:t>ts</a:t>
                      </a:r>
                      <a:r>
                        <a:rPr lang="en-US" sz="1000" spc="-40">
                          <a:effectLst/>
                        </a:rPr>
                        <a:t> </a:t>
                      </a:r>
                      <a:r>
                        <a:rPr lang="en-US" sz="1000" spc="5">
                          <a:effectLst/>
                        </a:rPr>
                        <a:t>o</a:t>
                      </a:r>
                      <a:r>
                        <a:rPr lang="en-US" sz="1000">
                          <a:effectLst/>
                        </a:rPr>
                        <a:t>r</a:t>
                      </a:r>
                      <a:r>
                        <a:rPr lang="en-US" sz="1000" spc="-10">
                          <a:effectLst/>
                        </a:rPr>
                        <a:t> </a:t>
                      </a:r>
                      <a:r>
                        <a:rPr lang="en-US" sz="1000" spc="-5">
                          <a:effectLst/>
                        </a:rPr>
                        <a:t>s</a:t>
                      </a:r>
                      <a:r>
                        <a:rPr lang="en-US" sz="1000">
                          <a:effectLst/>
                        </a:rPr>
                        <a:t>ol</a:t>
                      </a:r>
                      <a:r>
                        <a:rPr lang="en-US" sz="1000" spc="-5">
                          <a:effectLst/>
                        </a:rPr>
                        <a:t>ve</a:t>
                      </a:r>
                      <a:r>
                        <a:rPr lang="en-US" sz="1000" spc="5">
                          <a:effectLst/>
                        </a:rPr>
                        <a:t>n</a:t>
                      </a:r>
                      <a:r>
                        <a:rPr lang="en-US" sz="1000" spc="15">
                          <a:effectLst/>
                        </a:rPr>
                        <a:t>t</a:t>
                      </a:r>
                      <a:r>
                        <a:rPr lang="en-US" sz="1000">
                          <a:effectLst/>
                        </a:rPr>
                        <a:t>s</a:t>
                      </a:r>
                      <a:r>
                        <a:rPr lang="en-US" sz="1000" spc="-40">
                          <a:effectLst/>
                        </a:rPr>
                        <a:t> </a:t>
                      </a:r>
                      <a:r>
                        <a:rPr lang="en-US" sz="1000">
                          <a:effectLst/>
                        </a:rPr>
                        <a:t>(like</a:t>
                      </a:r>
                      <a:r>
                        <a:rPr lang="en-US" sz="1000" spc="-15">
                          <a:effectLst/>
                        </a:rPr>
                        <a:t> </a:t>
                      </a:r>
                      <a:r>
                        <a:rPr lang="en-US" sz="1000" spc="10">
                          <a:effectLst/>
                        </a:rPr>
                        <a:t>g</a:t>
                      </a:r>
                      <a:r>
                        <a:rPr lang="en-US" sz="1000">
                          <a:effectLst/>
                        </a:rPr>
                        <a:t>l</a:t>
                      </a:r>
                      <a:r>
                        <a:rPr lang="en-US" sz="1000" spc="5">
                          <a:effectLst/>
                        </a:rPr>
                        <a:t>u</a:t>
                      </a:r>
                      <a:r>
                        <a:rPr lang="en-US" sz="1000" spc="-5">
                          <a:effectLst/>
                        </a:rPr>
                        <a:t>e</a:t>
                      </a:r>
                      <a:r>
                        <a:rPr lang="en-US" sz="1000">
                          <a:effectLst/>
                        </a:rPr>
                        <a:t>)</a:t>
                      </a:r>
                      <a:endParaRPr lang="en-US" sz="1100">
                        <a:effectLst/>
                        <a:latin typeface="Calibri"/>
                        <a:ea typeface="Calibri"/>
                        <a:cs typeface="Times New Roman"/>
                      </a:endParaRPr>
                    </a:p>
                  </a:txBody>
                  <a:tcPr marL="0" marR="0" marT="0" marB="0"/>
                </a:tc>
                <a:tc>
                  <a:txBody>
                    <a:bodyPr/>
                    <a:lstStyle/>
                    <a:p>
                      <a:pPr marL="163830" marR="0">
                        <a:lnSpc>
                          <a:spcPct val="115000"/>
                        </a:lnSpc>
                        <a:spcBef>
                          <a:spcPts val="350"/>
                        </a:spcBef>
                        <a:spcAft>
                          <a:spcPts val="0"/>
                        </a:spcAft>
                      </a:pPr>
                      <a:r>
                        <a:rPr lang="en-US" sz="1000">
                          <a:effectLst/>
                        </a:rPr>
                        <a:t>q</a:t>
                      </a:r>
                      <a:r>
                        <a:rPr lang="en-US" sz="1000" spc="195">
                          <a:effectLst/>
                        </a:rPr>
                        <a:t> </a:t>
                      </a:r>
                      <a:r>
                        <a:rPr lang="en-US" sz="1000">
                          <a:effectLst/>
                        </a:rPr>
                        <a:t>0</a:t>
                      </a:r>
                      <a:endParaRPr lang="en-US" sz="1100">
                        <a:effectLst/>
                        <a:latin typeface="Calibri"/>
                        <a:ea typeface="Calibri"/>
                        <a:cs typeface="Times New Roman"/>
                      </a:endParaRPr>
                    </a:p>
                  </a:txBody>
                  <a:tcPr marL="0" marR="0" marT="0" marB="0"/>
                </a:tc>
                <a:tc>
                  <a:txBody>
                    <a:bodyPr/>
                    <a:lstStyle/>
                    <a:p>
                      <a:pPr marL="206375" marR="0">
                        <a:lnSpc>
                          <a:spcPct val="115000"/>
                        </a:lnSpc>
                        <a:spcBef>
                          <a:spcPts val="350"/>
                        </a:spcBef>
                        <a:spcAft>
                          <a:spcPts val="0"/>
                        </a:spcAft>
                      </a:pPr>
                      <a:r>
                        <a:rPr lang="en-US" sz="1000">
                          <a:effectLst/>
                        </a:rPr>
                        <a:t>q</a:t>
                      </a:r>
                      <a:r>
                        <a:rPr lang="en-US" sz="1000" spc="-30">
                          <a:effectLst/>
                        </a:rPr>
                        <a:t> </a:t>
                      </a:r>
                      <a:r>
                        <a:rPr lang="en-US" sz="1000">
                          <a:effectLst/>
                        </a:rPr>
                        <a:t>1</a:t>
                      </a:r>
                      <a:endParaRPr lang="en-US" sz="1100">
                        <a:effectLst/>
                        <a:latin typeface="Calibri"/>
                        <a:ea typeface="Calibri"/>
                        <a:cs typeface="Times New Roman"/>
                      </a:endParaRPr>
                    </a:p>
                  </a:txBody>
                  <a:tcPr marL="0" marR="0" marT="0" marB="0"/>
                </a:tc>
                <a:tc>
                  <a:txBody>
                    <a:bodyPr/>
                    <a:lstStyle/>
                    <a:p>
                      <a:pPr marL="205105" marR="0">
                        <a:lnSpc>
                          <a:spcPct val="115000"/>
                        </a:lnSpc>
                        <a:spcBef>
                          <a:spcPts val="350"/>
                        </a:spcBef>
                        <a:spcAft>
                          <a:spcPts val="0"/>
                        </a:spcAft>
                      </a:pPr>
                      <a:r>
                        <a:rPr lang="en-US" sz="1000">
                          <a:effectLst/>
                        </a:rPr>
                        <a:t>q</a:t>
                      </a:r>
                      <a:r>
                        <a:rPr lang="en-US" sz="1000" spc="-30">
                          <a:effectLst/>
                        </a:rPr>
                        <a:t> </a:t>
                      </a:r>
                      <a:r>
                        <a:rPr lang="en-US" sz="1000">
                          <a:effectLst/>
                        </a:rPr>
                        <a:t>2</a:t>
                      </a:r>
                      <a:endParaRPr lang="en-US" sz="1100">
                        <a:effectLst/>
                        <a:latin typeface="Calibri"/>
                        <a:ea typeface="Calibri"/>
                        <a:cs typeface="Times New Roman"/>
                      </a:endParaRPr>
                    </a:p>
                  </a:txBody>
                  <a:tcPr marL="0" marR="0" marT="0" marB="0"/>
                </a:tc>
                <a:tc>
                  <a:txBody>
                    <a:bodyPr/>
                    <a:lstStyle/>
                    <a:p>
                      <a:pPr marL="241935" marR="231140" algn="ctr">
                        <a:lnSpc>
                          <a:spcPct val="115000"/>
                        </a:lnSpc>
                        <a:spcBef>
                          <a:spcPts val="350"/>
                        </a:spcBef>
                        <a:spcAft>
                          <a:spcPts val="0"/>
                        </a:spcAft>
                      </a:pPr>
                      <a:r>
                        <a:rPr lang="en-US" sz="1000">
                          <a:effectLst/>
                        </a:rPr>
                        <a:t>q</a:t>
                      </a:r>
                      <a:r>
                        <a:rPr lang="en-US" sz="1000" spc="-30">
                          <a:effectLst/>
                        </a:rPr>
                        <a:t> </a:t>
                      </a:r>
                      <a:r>
                        <a:rPr lang="en-US" sz="1000">
                          <a:effectLst/>
                        </a:rPr>
                        <a:t>3</a:t>
                      </a:r>
                      <a:endParaRPr lang="en-US" sz="1100">
                        <a:effectLst/>
                        <a:latin typeface="Calibri"/>
                        <a:ea typeface="Calibri"/>
                        <a:cs typeface="Times New Roman"/>
                      </a:endParaRPr>
                    </a:p>
                  </a:txBody>
                  <a:tcPr marL="0" marR="0" marT="0" marB="0"/>
                </a:tc>
                <a:tc>
                  <a:txBody>
                    <a:bodyPr/>
                    <a:lstStyle/>
                    <a:p>
                      <a:pPr marL="211455" marR="203200" algn="ctr">
                        <a:lnSpc>
                          <a:spcPct val="115000"/>
                        </a:lnSpc>
                        <a:spcBef>
                          <a:spcPts val="350"/>
                        </a:spcBef>
                        <a:spcAft>
                          <a:spcPts val="0"/>
                        </a:spcAft>
                      </a:pPr>
                      <a:r>
                        <a:rPr lang="en-US" sz="1000">
                          <a:effectLst/>
                        </a:rPr>
                        <a:t>q</a:t>
                      </a:r>
                      <a:r>
                        <a:rPr lang="en-US" sz="1000" spc="-30">
                          <a:effectLst/>
                        </a:rPr>
                        <a:t> </a:t>
                      </a:r>
                      <a:r>
                        <a:rPr lang="en-US" sz="1000">
                          <a:effectLst/>
                        </a:rPr>
                        <a:t>4</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52730">
                <a:tc>
                  <a:txBody>
                    <a:bodyPr/>
                    <a:lstStyle/>
                    <a:p>
                      <a:pPr marL="150495" marR="0">
                        <a:lnSpc>
                          <a:spcPct val="115000"/>
                        </a:lnSpc>
                        <a:spcBef>
                          <a:spcPts val="350"/>
                        </a:spcBef>
                        <a:spcAft>
                          <a:spcPts val="0"/>
                        </a:spcAft>
                      </a:pPr>
                      <a:r>
                        <a:rPr lang="en-US" sz="1000">
                          <a:effectLst/>
                        </a:rPr>
                        <a:t>j.</a:t>
                      </a:r>
                      <a:endParaRPr lang="en-US" sz="1100">
                        <a:effectLst/>
                        <a:latin typeface="Calibri"/>
                        <a:ea typeface="Calibri"/>
                        <a:cs typeface="Times New Roman"/>
                      </a:endParaRPr>
                    </a:p>
                  </a:txBody>
                  <a:tcPr marL="0" marR="0" marT="0" marB="0"/>
                </a:tc>
                <a:tc>
                  <a:txBody>
                    <a:bodyPr/>
                    <a:lstStyle/>
                    <a:p>
                      <a:pPr marL="63500" marR="0">
                        <a:lnSpc>
                          <a:spcPct val="115000"/>
                        </a:lnSpc>
                        <a:spcBef>
                          <a:spcPts val="350"/>
                        </a:spcBef>
                        <a:spcAft>
                          <a:spcPts val="0"/>
                        </a:spcAft>
                      </a:pPr>
                      <a:r>
                        <a:rPr lang="en-US" sz="1000">
                          <a:effectLst/>
                        </a:rPr>
                        <a:t>M</a:t>
                      </a:r>
                      <a:r>
                        <a:rPr lang="en-US" sz="1000" spc="-5">
                          <a:effectLst/>
                        </a:rPr>
                        <a:t>e</a:t>
                      </a:r>
                      <a:r>
                        <a:rPr lang="en-US" sz="1000">
                          <a:effectLst/>
                        </a:rPr>
                        <a:t>t</a:t>
                      </a:r>
                      <a:r>
                        <a:rPr lang="en-US" sz="1000" spc="5">
                          <a:effectLst/>
                        </a:rPr>
                        <a:t>h</a:t>
                      </a:r>
                      <a:r>
                        <a:rPr lang="en-US" sz="1000">
                          <a:effectLst/>
                        </a:rPr>
                        <a:t>am</a:t>
                      </a:r>
                      <a:r>
                        <a:rPr lang="en-US" sz="1000" spc="5">
                          <a:effectLst/>
                        </a:rPr>
                        <a:t>ph</a:t>
                      </a:r>
                      <a:r>
                        <a:rPr lang="en-US" sz="1000" spc="-5">
                          <a:effectLst/>
                        </a:rPr>
                        <a:t>e</a:t>
                      </a:r>
                      <a:r>
                        <a:rPr lang="en-US" sz="1000">
                          <a:effectLst/>
                        </a:rPr>
                        <a:t>t</a:t>
                      </a:r>
                      <a:r>
                        <a:rPr lang="en-US" sz="1000" spc="5">
                          <a:effectLst/>
                        </a:rPr>
                        <a:t>a</a:t>
                      </a:r>
                      <a:r>
                        <a:rPr lang="en-US" sz="1000" spc="-5">
                          <a:effectLst/>
                        </a:rPr>
                        <a:t>m</a:t>
                      </a:r>
                      <a:r>
                        <a:rPr lang="en-US" sz="1000">
                          <a:effectLst/>
                        </a:rPr>
                        <a:t>i</a:t>
                      </a:r>
                      <a:r>
                        <a:rPr lang="en-US" sz="1000" spc="15">
                          <a:effectLst/>
                        </a:rPr>
                        <a:t>n</a:t>
                      </a:r>
                      <a:r>
                        <a:rPr lang="en-US" sz="1000">
                          <a:effectLst/>
                        </a:rPr>
                        <a:t>e</a:t>
                      </a:r>
                      <a:r>
                        <a:rPr lang="en-US" sz="1000" spc="-85">
                          <a:effectLst/>
                        </a:rPr>
                        <a:t> </a:t>
                      </a:r>
                      <a:r>
                        <a:rPr lang="en-US" sz="1000">
                          <a:effectLst/>
                        </a:rPr>
                        <a:t>(like </a:t>
                      </a:r>
                      <a:r>
                        <a:rPr lang="en-US" sz="1000" spc="-5">
                          <a:effectLst/>
                        </a:rPr>
                        <a:t>s</a:t>
                      </a:r>
                      <a:r>
                        <a:rPr lang="en-US" sz="1000" spc="5">
                          <a:effectLst/>
                        </a:rPr>
                        <a:t>peed</a:t>
                      </a:r>
                      <a:r>
                        <a:rPr lang="en-US" sz="1000">
                          <a:effectLst/>
                        </a:rPr>
                        <a:t>)</a:t>
                      </a:r>
                      <a:endParaRPr lang="en-US" sz="1100">
                        <a:effectLst/>
                        <a:latin typeface="Calibri"/>
                        <a:ea typeface="Calibri"/>
                        <a:cs typeface="Times New Roman"/>
                      </a:endParaRPr>
                    </a:p>
                  </a:txBody>
                  <a:tcPr marL="0" marR="0" marT="0" marB="0"/>
                </a:tc>
                <a:tc>
                  <a:txBody>
                    <a:bodyPr/>
                    <a:lstStyle/>
                    <a:p>
                      <a:pPr marL="163830" marR="0">
                        <a:lnSpc>
                          <a:spcPct val="115000"/>
                        </a:lnSpc>
                        <a:spcBef>
                          <a:spcPts val="350"/>
                        </a:spcBef>
                        <a:spcAft>
                          <a:spcPts val="0"/>
                        </a:spcAft>
                      </a:pPr>
                      <a:r>
                        <a:rPr lang="en-US" sz="1000">
                          <a:effectLst/>
                        </a:rPr>
                        <a:t>q</a:t>
                      </a:r>
                      <a:r>
                        <a:rPr lang="en-US" sz="1000" spc="195">
                          <a:effectLst/>
                        </a:rPr>
                        <a:t> </a:t>
                      </a:r>
                      <a:r>
                        <a:rPr lang="en-US" sz="1000">
                          <a:effectLst/>
                        </a:rPr>
                        <a:t>0</a:t>
                      </a:r>
                      <a:endParaRPr lang="en-US" sz="1100">
                        <a:effectLst/>
                        <a:latin typeface="Calibri"/>
                        <a:ea typeface="Calibri"/>
                        <a:cs typeface="Times New Roman"/>
                      </a:endParaRPr>
                    </a:p>
                  </a:txBody>
                  <a:tcPr marL="0" marR="0" marT="0" marB="0"/>
                </a:tc>
                <a:tc>
                  <a:txBody>
                    <a:bodyPr/>
                    <a:lstStyle/>
                    <a:p>
                      <a:pPr marL="206375" marR="0">
                        <a:lnSpc>
                          <a:spcPct val="115000"/>
                        </a:lnSpc>
                        <a:spcBef>
                          <a:spcPts val="350"/>
                        </a:spcBef>
                        <a:spcAft>
                          <a:spcPts val="0"/>
                        </a:spcAft>
                      </a:pPr>
                      <a:r>
                        <a:rPr lang="en-US" sz="1000">
                          <a:effectLst/>
                        </a:rPr>
                        <a:t>q</a:t>
                      </a:r>
                      <a:r>
                        <a:rPr lang="en-US" sz="1000" spc="-30">
                          <a:effectLst/>
                        </a:rPr>
                        <a:t> </a:t>
                      </a:r>
                      <a:r>
                        <a:rPr lang="en-US" sz="1000">
                          <a:effectLst/>
                        </a:rPr>
                        <a:t>1</a:t>
                      </a:r>
                      <a:endParaRPr lang="en-US" sz="1100">
                        <a:effectLst/>
                        <a:latin typeface="Calibri"/>
                        <a:ea typeface="Calibri"/>
                        <a:cs typeface="Times New Roman"/>
                      </a:endParaRPr>
                    </a:p>
                  </a:txBody>
                  <a:tcPr marL="0" marR="0" marT="0" marB="0"/>
                </a:tc>
                <a:tc>
                  <a:txBody>
                    <a:bodyPr/>
                    <a:lstStyle/>
                    <a:p>
                      <a:pPr marL="205105" marR="0">
                        <a:lnSpc>
                          <a:spcPct val="115000"/>
                        </a:lnSpc>
                        <a:spcBef>
                          <a:spcPts val="350"/>
                        </a:spcBef>
                        <a:spcAft>
                          <a:spcPts val="0"/>
                        </a:spcAft>
                      </a:pPr>
                      <a:r>
                        <a:rPr lang="en-US" sz="1000">
                          <a:effectLst/>
                        </a:rPr>
                        <a:t>q</a:t>
                      </a:r>
                      <a:r>
                        <a:rPr lang="en-US" sz="1000" spc="-30">
                          <a:effectLst/>
                        </a:rPr>
                        <a:t> </a:t>
                      </a:r>
                      <a:r>
                        <a:rPr lang="en-US" sz="1000">
                          <a:effectLst/>
                        </a:rPr>
                        <a:t>2</a:t>
                      </a:r>
                      <a:endParaRPr lang="en-US" sz="1100">
                        <a:effectLst/>
                        <a:latin typeface="Calibri"/>
                        <a:ea typeface="Calibri"/>
                        <a:cs typeface="Times New Roman"/>
                      </a:endParaRPr>
                    </a:p>
                  </a:txBody>
                  <a:tcPr marL="0" marR="0" marT="0" marB="0"/>
                </a:tc>
                <a:tc>
                  <a:txBody>
                    <a:bodyPr/>
                    <a:lstStyle/>
                    <a:p>
                      <a:pPr marL="241935" marR="231140" algn="ctr">
                        <a:lnSpc>
                          <a:spcPct val="115000"/>
                        </a:lnSpc>
                        <a:spcBef>
                          <a:spcPts val="350"/>
                        </a:spcBef>
                        <a:spcAft>
                          <a:spcPts val="0"/>
                        </a:spcAft>
                      </a:pPr>
                      <a:r>
                        <a:rPr lang="en-US" sz="1000">
                          <a:effectLst/>
                        </a:rPr>
                        <a:t>q</a:t>
                      </a:r>
                      <a:r>
                        <a:rPr lang="en-US" sz="1000" spc="-30">
                          <a:effectLst/>
                        </a:rPr>
                        <a:t> </a:t>
                      </a:r>
                      <a:r>
                        <a:rPr lang="en-US" sz="1000">
                          <a:effectLst/>
                        </a:rPr>
                        <a:t>3</a:t>
                      </a:r>
                      <a:endParaRPr lang="en-US" sz="1100">
                        <a:effectLst/>
                        <a:latin typeface="Calibri"/>
                        <a:ea typeface="Calibri"/>
                        <a:cs typeface="Times New Roman"/>
                      </a:endParaRPr>
                    </a:p>
                  </a:txBody>
                  <a:tcPr marL="0" marR="0" marT="0" marB="0"/>
                </a:tc>
                <a:tc>
                  <a:txBody>
                    <a:bodyPr/>
                    <a:lstStyle/>
                    <a:p>
                      <a:pPr marL="211455" marR="203200" algn="ctr">
                        <a:lnSpc>
                          <a:spcPct val="115000"/>
                        </a:lnSpc>
                        <a:spcBef>
                          <a:spcPts val="350"/>
                        </a:spcBef>
                        <a:spcAft>
                          <a:spcPts val="0"/>
                        </a:spcAft>
                      </a:pPr>
                      <a:r>
                        <a:rPr lang="en-US" sz="1000">
                          <a:effectLst/>
                        </a:rPr>
                        <a:t>q</a:t>
                      </a:r>
                      <a:r>
                        <a:rPr lang="en-US" sz="1000" spc="-30">
                          <a:effectLst/>
                        </a:rPr>
                        <a:t> </a:t>
                      </a:r>
                      <a:r>
                        <a:rPr lang="en-US" sz="1000">
                          <a:effectLst/>
                        </a:rPr>
                        <a:t>4</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53365">
                <a:tc gridSpan="7">
                  <a:txBody>
                    <a:bodyPr/>
                    <a:lstStyle/>
                    <a:p>
                      <a:pPr marL="0" marR="53975" algn="r">
                        <a:lnSpc>
                          <a:spcPct val="115000"/>
                        </a:lnSpc>
                        <a:spcBef>
                          <a:spcPts val="350"/>
                        </a:spcBef>
                        <a:spcAft>
                          <a:spcPts val="0"/>
                        </a:spcAft>
                      </a:pPr>
                      <a:r>
                        <a:rPr lang="en-US" sz="1000" spc="-5">
                          <a:effectLst/>
                        </a:rPr>
                        <a:t>T</a:t>
                      </a:r>
                      <a:r>
                        <a:rPr lang="en-US" sz="1000">
                          <a:effectLst/>
                        </a:rPr>
                        <a:t>ot</a:t>
                      </a:r>
                      <a:r>
                        <a:rPr lang="en-US" sz="1000" spc="5">
                          <a:effectLst/>
                        </a:rPr>
                        <a:t>a</a:t>
                      </a:r>
                      <a:r>
                        <a:rPr lang="en-US" sz="1000">
                          <a:effectLst/>
                        </a:rPr>
                        <a:t>l</a:t>
                      </a:r>
                      <a:r>
                        <a:rPr lang="en-US" sz="1000" spc="-20">
                          <a:effectLst/>
                        </a:rPr>
                        <a:t> </a:t>
                      </a:r>
                      <a:r>
                        <a:rPr lang="en-US" sz="1000">
                          <a:effectLst/>
                        </a:rPr>
                        <a:t>Scor</a:t>
                      </a:r>
                      <a:r>
                        <a:rPr lang="en-US" sz="1000" spc="10">
                          <a:effectLst/>
                        </a:rPr>
                        <a:t>e</a:t>
                      </a:r>
                      <a:r>
                        <a:rPr lang="en-US" sz="1000">
                          <a:effectLst/>
                        </a:rPr>
                        <a:t>:</a:t>
                      </a:r>
                      <a:endParaRPr lang="en-US" sz="11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0" marR="0" marT="0" marB="0"/>
                </a:tc>
              </a:tr>
            </a:tbl>
          </a:graphicData>
        </a:graphic>
      </p:graphicFrame>
      <p:sp>
        <p:nvSpPr>
          <p:cNvPr id="3" name="Rectangle 2"/>
          <p:cNvSpPr/>
          <p:nvPr/>
        </p:nvSpPr>
        <p:spPr>
          <a:xfrm>
            <a:off x="152400" y="-76200"/>
            <a:ext cx="8763000" cy="2677656"/>
          </a:xfrm>
          <a:prstGeom prst="rect">
            <a:avLst/>
          </a:prstGeom>
        </p:spPr>
        <p:txBody>
          <a:bodyPr wrap="square">
            <a:spAutoFit/>
          </a:bodyPr>
          <a:lstStyle/>
          <a:p>
            <a:r>
              <a:rPr lang="en-US" sz="1200" b="1" dirty="0"/>
              <a:t>LEVEL 2—Substance Use—Adult</a:t>
            </a:r>
            <a:r>
              <a:rPr lang="en-US" sz="1200" b="1" dirty="0" smtClean="0"/>
              <a:t>* </a:t>
            </a:r>
            <a:r>
              <a:rPr lang="en-US" sz="1200" dirty="0" smtClean="0"/>
              <a:t>*</a:t>
            </a:r>
            <a:r>
              <a:rPr lang="en-US" sz="1200" dirty="0"/>
              <a:t>Adapted from the </a:t>
            </a:r>
            <a:r>
              <a:rPr lang="en-US" sz="1200" dirty="0">
                <a:solidFill>
                  <a:srgbClr val="FF0000"/>
                </a:solidFill>
              </a:rPr>
              <a:t>NIDA-Modified ASSIST</a:t>
            </a:r>
          </a:p>
          <a:p>
            <a:r>
              <a:rPr lang="en-US" sz="1200" dirty="0"/>
              <a:t> </a:t>
            </a:r>
            <a:r>
              <a:rPr lang="en-US" sz="1200" b="1" dirty="0" smtClean="0"/>
              <a:t>Name</a:t>
            </a:r>
            <a:r>
              <a:rPr lang="en-US" sz="1200" b="1" dirty="0"/>
              <a:t>: </a:t>
            </a:r>
            <a:r>
              <a:rPr lang="en-US" sz="1200" b="1" u="sng" dirty="0"/>
              <a:t>                                                              </a:t>
            </a:r>
            <a:endParaRPr lang="en-US" sz="1200" dirty="0"/>
          </a:p>
          <a:p>
            <a:r>
              <a:rPr lang="en-US" sz="1200" dirty="0"/>
              <a:t> </a:t>
            </a:r>
            <a:r>
              <a:rPr lang="en-US" sz="1200" b="1" dirty="0" smtClean="0"/>
              <a:t>Age</a:t>
            </a:r>
            <a:r>
              <a:rPr lang="en-US" sz="1200" b="1" dirty="0"/>
              <a:t>: </a:t>
            </a:r>
            <a:r>
              <a:rPr lang="en-US" sz="1200" b="1" u="sng" dirty="0"/>
              <a:t>         </a:t>
            </a:r>
            <a:endParaRPr lang="en-US" sz="1200" dirty="0"/>
          </a:p>
          <a:p>
            <a:r>
              <a:rPr lang="en-US" sz="1200" dirty="0"/>
              <a:t> </a:t>
            </a:r>
            <a:r>
              <a:rPr lang="en-US" sz="1200" b="1" dirty="0" smtClean="0"/>
              <a:t>Sex</a:t>
            </a:r>
            <a:r>
              <a:rPr lang="en-US" sz="1200" b="1" dirty="0"/>
              <a:t>:  </a:t>
            </a:r>
            <a:r>
              <a:rPr lang="en-US" sz="1200" dirty="0"/>
              <a:t>q </a:t>
            </a:r>
            <a:r>
              <a:rPr lang="en-US" sz="1200" b="1" dirty="0"/>
              <a:t>Male  </a:t>
            </a:r>
            <a:r>
              <a:rPr lang="en-US" sz="1200" dirty="0"/>
              <a:t>q </a:t>
            </a:r>
            <a:r>
              <a:rPr lang="en-US" sz="1200" b="1" dirty="0"/>
              <a:t>Female               Date:</a:t>
            </a:r>
            <a:r>
              <a:rPr lang="en-US" sz="1200" b="1" u="sng" dirty="0"/>
              <a:t>                                 </a:t>
            </a:r>
            <a:endParaRPr lang="en-US" sz="1200" dirty="0"/>
          </a:p>
          <a:p>
            <a:r>
              <a:rPr lang="en-US" sz="1200" dirty="0"/>
              <a:t> </a:t>
            </a:r>
          </a:p>
          <a:p>
            <a:r>
              <a:rPr lang="en-US" sz="1200" i="1" dirty="0"/>
              <a:t>If the measure is being completed by an informant</a:t>
            </a:r>
            <a:r>
              <a:rPr lang="en-US" sz="1200" dirty="0"/>
              <a:t>, what is your relationship with the individual receiving care? </a:t>
            </a:r>
            <a:r>
              <a:rPr lang="en-US" sz="1200" u="sng" dirty="0"/>
              <a:t>                               </a:t>
            </a:r>
            <a:endParaRPr lang="en-US" sz="1200" dirty="0"/>
          </a:p>
          <a:p>
            <a:r>
              <a:rPr lang="en-US" sz="1200" dirty="0"/>
              <a:t> </a:t>
            </a:r>
            <a:r>
              <a:rPr lang="en-US" sz="1200" dirty="0" smtClean="0"/>
              <a:t>In </a:t>
            </a:r>
            <a:r>
              <a:rPr lang="en-US" sz="1200" dirty="0"/>
              <a:t>a typical week, approximately how much time do you spend with the individual receiving care? </a:t>
            </a:r>
            <a:r>
              <a:rPr lang="en-US" sz="1200" u="sng" dirty="0"/>
              <a:t>                                  </a:t>
            </a:r>
            <a:r>
              <a:rPr lang="en-US" sz="1200" dirty="0"/>
              <a:t> hours/week</a:t>
            </a:r>
          </a:p>
          <a:p>
            <a:r>
              <a:rPr lang="en-US" sz="1200" dirty="0"/>
              <a:t> </a:t>
            </a:r>
            <a:r>
              <a:rPr lang="en-US" sz="1200" b="1" u="sng" dirty="0" smtClean="0"/>
              <a:t>Instructions</a:t>
            </a:r>
            <a:r>
              <a:rPr lang="en-US" sz="1200" b="1" u="sng" dirty="0"/>
              <a:t>:</a:t>
            </a:r>
            <a:r>
              <a:rPr lang="en-US" sz="1200" b="1" dirty="0"/>
              <a:t> </a:t>
            </a:r>
            <a:r>
              <a:rPr lang="en-US" sz="1200" dirty="0"/>
              <a:t>On the DSM-5 Level 1 cross-cutting questionnaire that you just completed, you indicated that </a:t>
            </a:r>
            <a:r>
              <a:rPr lang="en-US" sz="1200" i="1" dirty="0"/>
              <a:t>during the past 2 weeks </a:t>
            </a:r>
            <a:r>
              <a:rPr lang="en-US" sz="1200" dirty="0"/>
              <a:t>you (the individual receiving care) have been bothered by “using medicines on your own without a doctor’s prescription, or in greater amounts or longer than prescribed, and/or using drugs like marijuana, cocaine or crack, and/or other drugs” at a slight or greater level of severity. The questions below ask how often you (the individual receiving care) have used these medicines and/or substances </a:t>
            </a:r>
            <a:r>
              <a:rPr lang="en-US" sz="1200" b="1" u="sng" dirty="0"/>
              <a:t>during the past 2 weeks.</a:t>
            </a:r>
            <a:r>
              <a:rPr lang="en-US" sz="1200" b="1" dirty="0"/>
              <a:t>  Please respond to each item by marking (</a:t>
            </a:r>
            <a:r>
              <a:rPr lang="en-US" sz="1200" dirty="0"/>
              <a:t>P </a:t>
            </a:r>
            <a:r>
              <a:rPr lang="en-US" sz="1200" b="1" dirty="0"/>
              <a:t>or x) one box per row.</a:t>
            </a:r>
            <a:endParaRPr lang="en-US" sz="1200" dirty="0"/>
          </a:p>
          <a:p>
            <a:r>
              <a:rPr lang="en-US" sz="1200" dirty="0"/>
              <a:t> </a:t>
            </a:r>
          </a:p>
          <a:p>
            <a:r>
              <a:rPr lang="en-US" sz="1200" i="1" dirty="0"/>
              <a:t> </a:t>
            </a:r>
            <a:endParaRPr lang="en-US" sz="1200" dirty="0"/>
          </a:p>
        </p:txBody>
      </p:sp>
      <p:sp>
        <p:nvSpPr>
          <p:cNvPr id="4" name="TextBox 3"/>
          <p:cNvSpPr txBox="1"/>
          <p:nvPr/>
        </p:nvSpPr>
        <p:spPr>
          <a:xfrm>
            <a:off x="2743200" y="6373336"/>
            <a:ext cx="3233834" cy="369332"/>
          </a:xfrm>
          <a:prstGeom prst="rect">
            <a:avLst/>
          </a:prstGeom>
          <a:noFill/>
        </p:spPr>
        <p:txBody>
          <a:bodyPr wrap="none" rtlCol="0">
            <a:spAutoFit/>
          </a:bodyPr>
          <a:lstStyle/>
          <a:p>
            <a:r>
              <a:rPr lang="en-US" dirty="0"/>
              <a:t>Useless for alcohol. Perhaps ADS</a:t>
            </a:r>
          </a:p>
        </p:txBody>
      </p:sp>
    </p:spTree>
    <p:extLst>
      <p:ext uri="{BB962C8B-B14F-4D97-AF65-F5344CB8AC3E}">
        <p14:creationId xmlns:p14="http://schemas.microsoft.com/office/powerpoint/2010/main" val="4046955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27053944"/>
              </p:ext>
            </p:extLst>
          </p:nvPr>
        </p:nvGraphicFramePr>
        <p:xfrm>
          <a:off x="1752600" y="2124501"/>
          <a:ext cx="5679454" cy="4702331"/>
        </p:xfrm>
        <a:graphic>
          <a:graphicData uri="http://schemas.openxmlformats.org/drawingml/2006/table">
            <a:tbl>
              <a:tblPr>
                <a:tableStyleId>{5C22544A-7EE6-4342-B048-85BDC9FD1C3A}</a:tableStyleId>
              </a:tblPr>
              <a:tblGrid>
                <a:gridCol w="286279"/>
                <a:gridCol w="2324848"/>
                <a:gridCol w="825280"/>
                <a:gridCol w="851120"/>
                <a:gridCol w="914400"/>
                <a:gridCol w="477527"/>
              </a:tblGrid>
              <a:tr h="288839">
                <a:tc gridSpan="5">
                  <a:txBody>
                    <a:bodyPr/>
                    <a:lstStyle/>
                    <a:p>
                      <a:pPr marL="0" marR="0">
                        <a:lnSpc>
                          <a:spcPct val="115000"/>
                        </a:lnSpc>
                        <a:spcBef>
                          <a:spcPts val="0"/>
                        </a:spcBef>
                        <a:spcAft>
                          <a:spcPts val="0"/>
                        </a:spcAft>
                      </a:pPr>
                      <a:r>
                        <a:rPr lang="en-US" sz="1000" dirty="0">
                          <a:effectLst/>
                        </a:rPr>
                        <a:t> </a:t>
                      </a:r>
                      <a:endParaRPr lang="en-US" sz="900"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16840" marR="0">
                        <a:lnSpc>
                          <a:spcPts val="1210"/>
                        </a:lnSpc>
                        <a:spcBef>
                          <a:spcPts val="0"/>
                        </a:spcBef>
                        <a:spcAft>
                          <a:spcPts val="0"/>
                        </a:spcAft>
                      </a:pPr>
                      <a:r>
                        <a:rPr lang="en-US" sz="800" b="1" dirty="0">
                          <a:effectLst/>
                        </a:rPr>
                        <a:t>C</a:t>
                      </a:r>
                      <a:r>
                        <a:rPr lang="en-US" sz="800" b="1" spc="-5" dirty="0">
                          <a:effectLst/>
                        </a:rPr>
                        <a:t>li</a:t>
                      </a:r>
                      <a:r>
                        <a:rPr lang="en-US" sz="800" b="1" spc="5" dirty="0">
                          <a:effectLst/>
                        </a:rPr>
                        <a:t>n</a:t>
                      </a:r>
                      <a:r>
                        <a:rPr lang="en-US" sz="800" b="1" spc="-5" dirty="0">
                          <a:effectLst/>
                        </a:rPr>
                        <a:t>i</a:t>
                      </a:r>
                      <a:r>
                        <a:rPr lang="en-US" sz="800" b="1" spc="15" dirty="0">
                          <a:effectLst/>
                        </a:rPr>
                        <a:t>c</a:t>
                      </a:r>
                      <a:r>
                        <a:rPr lang="en-US" sz="800" b="1" spc="-5" dirty="0">
                          <a:effectLst/>
                        </a:rPr>
                        <a:t>i</a:t>
                      </a:r>
                      <a:r>
                        <a:rPr lang="en-US" sz="800" b="1" dirty="0">
                          <a:effectLst/>
                        </a:rPr>
                        <a:t>an</a:t>
                      </a:r>
                      <a:r>
                        <a:rPr lang="en-US" sz="800" b="1" spc="-30" dirty="0">
                          <a:effectLst/>
                        </a:rPr>
                        <a:t> </a:t>
                      </a:r>
                      <a:r>
                        <a:rPr lang="en-US" sz="800" b="1" dirty="0">
                          <a:effectLst/>
                        </a:rPr>
                        <a:t>Use</a:t>
                      </a:r>
                      <a:endParaRPr lang="en-US" sz="900" b="1" dirty="0">
                        <a:effectLst/>
                        <a:latin typeface="Calibri"/>
                        <a:ea typeface="Calibri"/>
                        <a:cs typeface="Times New Roman"/>
                      </a:endParaRPr>
                    </a:p>
                  </a:txBody>
                  <a:tcPr marL="0" marR="0" marT="0" marB="0"/>
                </a:tc>
              </a:tr>
              <a:tr h="267846">
                <a:tc gridSpan="5">
                  <a:txBody>
                    <a:bodyPr/>
                    <a:lstStyle/>
                    <a:p>
                      <a:pPr marL="64770" marR="0">
                        <a:lnSpc>
                          <a:spcPct val="115000"/>
                        </a:lnSpc>
                        <a:spcBef>
                          <a:spcPts val="220"/>
                        </a:spcBef>
                        <a:spcAft>
                          <a:spcPts val="0"/>
                        </a:spcAft>
                      </a:pPr>
                      <a:r>
                        <a:rPr lang="en-US" sz="900">
                          <a:effectLst/>
                        </a:rPr>
                        <a:t>D</a:t>
                      </a:r>
                      <a:r>
                        <a:rPr lang="en-US" sz="900" spc="-5">
                          <a:effectLst/>
                        </a:rPr>
                        <a:t>u</a:t>
                      </a:r>
                      <a:r>
                        <a:rPr lang="en-US" sz="900" spc="5">
                          <a:effectLst/>
                        </a:rPr>
                        <a:t>ri</a:t>
                      </a:r>
                      <a:r>
                        <a:rPr lang="en-US" sz="900" spc="-5">
                          <a:effectLst/>
                        </a:rPr>
                        <a:t>n</a:t>
                      </a:r>
                      <a:r>
                        <a:rPr lang="en-US" sz="900">
                          <a:effectLst/>
                        </a:rPr>
                        <a:t>g</a:t>
                      </a:r>
                      <a:r>
                        <a:rPr lang="en-US" sz="900" spc="-5">
                          <a:effectLst/>
                        </a:rPr>
                        <a:t> </a:t>
                      </a:r>
                      <a:r>
                        <a:rPr lang="en-US" sz="900" spc="5">
                          <a:effectLst/>
                        </a:rPr>
                        <a:t>t</a:t>
                      </a:r>
                      <a:r>
                        <a:rPr lang="en-US" sz="900" spc="-5">
                          <a:effectLst/>
                        </a:rPr>
                        <a:t>h</a:t>
                      </a:r>
                      <a:r>
                        <a:rPr lang="en-US" sz="900">
                          <a:effectLst/>
                        </a:rPr>
                        <a:t>e</a:t>
                      </a:r>
                      <a:r>
                        <a:rPr lang="en-US" sz="900" spc="5">
                          <a:effectLst/>
                        </a:rPr>
                        <a:t> </a:t>
                      </a:r>
                      <a:r>
                        <a:rPr lang="en-US" sz="900" u="sng" spc="-5">
                          <a:effectLst/>
                        </a:rPr>
                        <a:t>pa</a:t>
                      </a:r>
                      <a:r>
                        <a:rPr lang="en-US" sz="900" u="sng">
                          <a:effectLst/>
                        </a:rPr>
                        <a:t>st</a:t>
                      </a:r>
                      <a:r>
                        <a:rPr lang="en-US" sz="900" u="sng" spc="-10">
                          <a:effectLst/>
                        </a:rPr>
                        <a:t> </a:t>
                      </a:r>
                      <a:r>
                        <a:rPr lang="en-US" sz="900" u="sng">
                          <a:effectLst/>
                        </a:rPr>
                        <a:t>7</a:t>
                      </a:r>
                      <a:r>
                        <a:rPr lang="en-US" sz="900" u="sng" spc="5">
                          <a:effectLst/>
                        </a:rPr>
                        <a:t> </a:t>
                      </a:r>
                      <a:r>
                        <a:rPr lang="en-US" sz="900" u="sng" spc="-5">
                          <a:effectLst/>
                        </a:rPr>
                        <a:t>da</a:t>
                      </a:r>
                      <a:r>
                        <a:rPr lang="en-US" sz="900" u="sng" spc="-10">
                          <a:effectLst/>
                        </a:rPr>
                        <a:t>y</a:t>
                      </a:r>
                      <a:r>
                        <a:rPr lang="en-US" sz="900" u="sng" spc="5">
                          <a:effectLst/>
                        </a:rPr>
                        <a:t>s</a:t>
                      </a:r>
                      <a:r>
                        <a:rPr lang="en-US" sz="900">
                          <a:effectLst/>
                        </a:rPr>
                        <a:t>,</a:t>
                      </a:r>
                      <a:r>
                        <a:rPr lang="en-US" sz="900" spc="5">
                          <a:effectLst/>
                        </a:rPr>
                        <a:t> </a:t>
                      </a:r>
                      <a:r>
                        <a:rPr lang="en-US" sz="900" spc="-5">
                          <a:effectLst/>
                        </a:rPr>
                        <a:t>h</a:t>
                      </a:r>
                      <a:r>
                        <a:rPr lang="en-US" sz="900" spc="-15">
                          <a:effectLst/>
                        </a:rPr>
                        <a:t>o</a:t>
                      </a:r>
                      <a:r>
                        <a:rPr lang="en-US" sz="900">
                          <a:effectLst/>
                        </a:rPr>
                        <a:t>w</a:t>
                      </a:r>
                      <a:r>
                        <a:rPr lang="en-US" sz="900" spc="5">
                          <a:effectLst/>
                        </a:rPr>
                        <a:t> m</a:t>
                      </a:r>
                      <a:r>
                        <a:rPr lang="en-US" sz="900" spc="-15">
                          <a:effectLst/>
                        </a:rPr>
                        <a:t>u</a:t>
                      </a:r>
                      <a:r>
                        <a:rPr lang="en-US" sz="900" spc="5">
                          <a:effectLst/>
                        </a:rPr>
                        <a:t>c</a:t>
                      </a:r>
                      <a:r>
                        <a:rPr lang="en-US" sz="900">
                          <a:effectLst/>
                        </a:rPr>
                        <a:t>h</a:t>
                      </a:r>
                      <a:r>
                        <a:rPr lang="en-US" sz="900" spc="-5">
                          <a:effectLst/>
                        </a:rPr>
                        <a:t> </a:t>
                      </a:r>
                      <a:r>
                        <a:rPr lang="en-US" sz="900">
                          <a:effectLst/>
                        </a:rPr>
                        <a:t>h</a:t>
                      </a:r>
                      <a:r>
                        <a:rPr lang="en-US" sz="900" spc="-5">
                          <a:effectLst/>
                        </a:rPr>
                        <a:t>a</a:t>
                      </a:r>
                      <a:r>
                        <a:rPr lang="en-US" sz="900" spc="5">
                          <a:effectLst/>
                        </a:rPr>
                        <a:t>v</a:t>
                      </a:r>
                      <a:r>
                        <a:rPr lang="en-US" sz="900">
                          <a:effectLst/>
                        </a:rPr>
                        <a:t>e</a:t>
                      </a:r>
                      <a:r>
                        <a:rPr lang="en-US" sz="900" spc="-15">
                          <a:effectLst/>
                        </a:rPr>
                        <a:t> </a:t>
                      </a:r>
                      <a:r>
                        <a:rPr lang="en-US" sz="900" spc="5">
                          <a:effectLst/>
                        </a:rPr>
                        <a:t>y</a:t>
                      </a:r>
                      <a:r>
                        <a:rPr lang="en-US" sz="900" spc="-5">
                          <a:effectLst/>
                        </a:rPr>
                        <a:t>o</a:t>
                      </a:r>
                      <a:r>
                        <a:rPr lang="en-US" sz="900">
                          <a:effectLst/>
                        </a:rPr>
                        <a:t>u</a:t>
                      </a:r>
                      <a:r>
                        <a:rPr lang="en-US" sz="900" spc="-5">
                          <a:effectLst/>
                        </a:rPr>
                        <a:t> </a:t>
                      </a:r>
                      <a:r>
                        <a:rPr lang="en-US" sz="900">
                          <a:effectLst/>
                        </a:rPr>
                        <a:t>b</a:t>
                      </a:r>
                      <a:r>
                        <a:rPr lang="en-US" sz="900" spc="-5">
                          <a:effectLst/>
                        </a:rPr>
                        <a:t>ee</a:t>
                      </a:r>
                      <a:r>
                        <a:rPr lang="en-US" sz="900">
                          <a:effectLst/>
                        </a:rPr>
                        <a:t>n</a:t>
                      </a:r>
                      <a:r>
                        <a:rPr lang="en-US" sz="900" spc="-5">
                          <a:effectLst/>
                        </a:rPr>
                        <a:t> </a:t>
                      </a:r>
                      <a:r>
                        <a:rPr lang="en-US" sz="900">
                          <a:effectLst/>
                        </a:rPr>
                        <a:t>b</a:t>
                      </a:r>
                      <a:r>
                        <a:rPr lang="en-US" sz="900" spc="-10">
                          <a:effectLst/>
                        </a:rPr>
                        <a:t>o</a:t>
                      </a:r>
                      <a:r>
                        <a:rPr lang="en-US" sz="900">
                          <a:effectLst/>
                        </a:rPr>
                        <a:t>t</a:t>
                      </a:r>
                      <a:r>
                        <a:rPr lang="en-US" sz="900" spc="-5">
                          <a:effectLst/>
                        </a:rPr>
                        <a:t>he</a:t>
                      </a:r>
                      <a:r>
                        <a:rPr lang="en-US" sz="900" spc="5">
                          <a:effectLst/>
                        </a:rPr>
                        <a:t>r</a:t>
                      </a:r>
                      <a:r>
                        <a:rPr lang="en-US" sz="900" spc="-5">
                          <a:effectLst/>
                        </a:rPr>
                        <a:t>e</a:t>
                      </a:r>
                      <a:r>
                        <a:rPr lang="en-US" sz="900">
                          <a:effectLst/>
                        </a:rPr>
                        <a:t>d</a:t>
                      </a:r>
                      <a:r>
                        <a:rPr lang="en-US" sz="900" spc="-5">
                          <a:effectLst/>
                        </a:rPr>
                        <a:t> </a:t>
                      </a:r>
                      <a:r>
                        <a:rPr lang="en-US" sz="900">
                          <a:effectLst/>
                        </a:rPr>
                        <a:t>by</a:t>
                      </a:r>
                      <a:r>
                        <a:rPr lang="en-US" sz="900" spc="5">
                          <a:effectLst/>
                        </a:rPr>
                        <a:t> </a:t>
                      </a:r>
                      <a:r>
                        <a:rPr lang="en-US" sz="900" spc="-5">
                          <a:effectLst/>
                        </a:rPr>
                        <a:t>an</a:t>
                      </a:r>
                      <a:r>
                        <a:rPr lang="en-US" sz="900">
                          <a:effectLst/>
                        </a:rPr>
                        <a:t>y</a:t>
                      </a:r>
                      <a:r>
                        <a:rPr lang="en-US" sz="900" spc="5">
                          <a:effectLst/>
                        </a:rPr>
                        <a:t> </a:t>
                      </a:r>
                      <a:r>
                        <a:rPr lang="en-US" sz="900" spc="-5">
                          <a:effectLst/>
                        </a:rPr>
                        <a:t>o</a:t>
                      </a:r>
                      <a:r>
                        <a:rPr lang="en-US" sz="900">
                          <a:effectLst/>
                        </a:rPr>
                        <a:t>f the</a:t>
                      </a:r>
                      <a:r>
                        <a:rPr lang="en-US" sz="900" spc="-5">
                          <a:effectLst/>
                        </a:rPr>
                        <a:t> </a:t>
                      </a:r>
                      <a:r>
                        <a:rPr lang="en-US" sz="900">
                          <a:effectLst/>
                        </a:rPr>
                        <a:t>f</a:t>
                      </a:r>
                      <a:r>
                        <a:rPr lang="en-US" sz="900" spc="-15">
                          <a:effectLst/>
                        </a:rPr>
                        <a:t>o</a:t>
                      </a:r>
                      <a:r>
                        <a:rPr lang="en-US" sz="900" spc="5">
                          <a:effectLst/>
                        </a:rPr>
                        <a:t>ll</a:t>
                      </a:r>
                      <a:r>
                        <a:rPr lang="en-US" sz="900" spc="-15">
                          <a:effectLst/>
                        </a:rPr>
                        <a:t>o</a:t>
                      </a:r>
                      <a:r>
                        <a:rPr lang="en-US" sz="900" spc="5">
                          <a:effectLst/>
                        </a:rPr>
                        <a:t>wi</a:t>
                      </a:r>
                      <a:r>
                        <a:rPr lang="en-US" sz="900" spc="-15">
                          <a:effectLst/>
                        </a:rPr>
                        <a:t>n</a:t>
                      </a:r>
                      <a:r>
                        <a:rPr lang="en-US" sz="900">
                          <a:effectLst/>
                        </a:rPr>
                        <a:t>g</a:t>
                      </a:r>
                      <a:r>
                        <a:rPr lang="en-US" sz="900" spc="5">
                          <a:effectLst/>
                        </a:rPr>
                        <a:t> </a:t>
                      </a:r>
                      <a:r>
                        <a:rPr lang="en-US" sz="900">
                          <a:effectLst/>
                        </a:rPr>
                        <a:t>pr</a:t>
                      </a:r>
                      <a:r>
                        <a:rPr lang="en-US" sz="900" spc="-5">
                          <a:effectLst/>
                        </a:rPr>
                        <a:t>ob</a:t>
                      </a:r>
                      <a:r>
                        <a:rPr lang="en-US" sz="900" spc="5">
                          <a:effectLst/>
                        </a:rPr>
                        <a:t>l</a:t>
                      </a:r>
                      <a:r>
                        <a:rPr lang="en-US" sz="900" spc="-5">
                          <a:effectLst/>
                        </a:rPr>
                        <a:t>e</a:t>
                      </a:r>
                      <a:r>
                        <a:rPr lang="en-US" sz="900" spc="-10">
                          <a:effectLst/>
                        </a:rPr>
                        <a:t>m</a:t>
                      </a:r>
                      <a:r>
                        <a:rPr lang="en-US" sz="900">
                          <a:effectLst/>
                        </a:rPr>
                        <a:t>s?</a:t>
                      </a:r>
                      <a:endParaRPr lang="en-US" sz="9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0180" marR="0">
                        <a:lnSpc>
                          <a:spcPct val="115000"/>
                        </a:lnSpc>
                        <a:spcBef>
                          <a:spcPts val="290"/>
                        </a:spcBef>
                        <a:spcAft>
                          <a:spcPts val="0"/>
                        </a:spcAft>
                      </a:pPr>
                      <a:r>
                        <a:rPr lang="en-US" sz="800" b="1" dirty="0">
                          <a:effectLst/>
                        </a:rPr>
                        <a:t>Item</a:t>
                      </a:r>
                      <a:r>
                        <a:rPr lang="en-US" sz="800" b="1" spc="-15" dirty="0">
                          <a:effectLst/>
                        </a:rPr>
                        <a:t> </a:t>
                      </a:r>
                      <a:r>
                        <a:rPr lang="en-US" sz="800" b="1" dirty="0">
                          <a:effectLst/>
                        </a:rPr>
                        <a:t>Sc</a:t>
                      </a:r>
                      <a:r>
                        <a:rPr lang="en-US" sz="800" b="1" spc="5" dirty="0">
                          <a:effectLst/>
                        </a:rPr>
                        <a:t>or</a:t>
                      </a:r>
                      <a:r>
                        <a:rPr lang="en-US" sz="800" b="1" dirty="0">
                          <a:effectLst/>
                        </a:rPr>
                        <a:t>e</a:t>
                      </a:r>
                      <a:endParaRPr lang="en-US" sz="900" b="1" dirty="0">
                        <a:effectLst/>
                        <a:latin typeface="Calibri"/>
                        <a:ea typeface="Calibri"/>
                        <a:cs typeface="Times New Roman"/>
                      </a:endParaRPr>
                    </a:p>
                  </a:txBody>
                  <a:tcPr marL="0" marR="0" marT="0" marB="0"/>
                </a:tc>
              </a:tr>
              <a:tr h="172760">
                <a:tc gridSpan="2">
                  <a:txBody>
                    <a:bodyPr/>
                    <a:lstStyle/>
                    <a:p>
                      <a:pPr marL="0" marR="0">
                        <a:lnSpc>
                          <a:spcPct val="115000"/>
                        </a:lnSpc>
                        <a:spcBef>
                          <a:spcPts val="0"/>
                        </a:spcBef>
                        <a:spcAft>
                          <a:spcPts val="0"/>
                        </a:spcAft>
                      </a:pPr>
                      <a:r>
                        <a:rPr lang="en-US" sz="1000">
                          <a:effectLst/>
                        </a:rPr>
                        <a:t> </a:t>
                      </a:r>
                      <a:endParaRPr lang="en-US" sz="900">
                        <a:effectLst/>
                        <a:latin typeface="Calibri"/>
                        <a:ea typeface="Calibri"/>
                        <a:cs typeface="Times New Roman"/>
                      </a:endParaRPr>
                    </a:p>
                  </a:txBody>
                  <a:tcPr marL="0" marR="0" marT="0" marB="0"/>
                </a:tc>
                <a:tc hMerge="1">
                  <a:txBody>
                    <a:bodyPr/>
                    <a:lstStyle/>
                    <a:p>
                      <a:endParaRPr lang="en-US"/>
                    </a:p>
                  </a:txBody>
                  <a:tcPr/>
                </a:tc>
                <a:tc rowSpan="3">
                  <a:txBody>
                    <a:bodyPr/>
                    <a:lstStyle/>
                    <a:p>
                      <a:pPr marL="20955" marR="16510" algn="ctr">
                        <a:lnSpc>
                          <a:spcPct val="99000"/>
                        </a:lnSpc>
                        <a:spcBef>
                          <a:spcPts val="10"/>
                        </a:spcBef>
                        <a:spcAft>
                          <a:spcPts val="0"/>
                        </a:spcAft>
                      </a:pPr>
                      <a:r>
                        <a:rPr lang="en-US" sz="1000" b="1" spc="5" dirty="0">
                          <a:effectLst/>
                        </a:rPr>
                        <a:t>No</a:t>
                      </a:r>
                      <a:r>
                        <a:rPr lang="en-US" sz="1000" b="1" dirty="0">
                          <a:effectLst/>
                        </a:rPr>
                        <a:t>t</a:t>
                      </a:r>
                      <a:r>
                        <a:rPr lang="en-US" sz="1000" b="1" spc="-10" dirty="0">
                          <a:effectLst/>
                        </a:rPr>
                        <a:t> </a:t>
                      </a:r>
                      <a:r>
                        <a:rPr lang="en-US" sz="1000" b="1" spc="5" dirty="0">
                          <a:effectLst/>
                        </a:rPr>
                        <a:t>bo</a:t>
                      </a:r>
                      <a:r>
                        <a:rPr lang="en-US" sz="1000" b="1" dirty="0">
                          <a:effectLst/>
                        </a:rPr>
                        <a:t>t</a:t>
                      </a:r>
                      <a:r>
                        <a:rPr lang="en-US" sz="1000" b="1" spc="10" dirty="0">
                          <a:effectLst/>
                        </a:rPr>
                        <a:t>h</a:t>
                      </a:r>
                      <a:r>
                        <a:rPr lang="en-US" sz="1000" b="1" spc="-10" dirty="0">
                          <a:effectLst/>
                        </a:rPr>
                        <a:t>e</a:t>
                      </a:r>
                      <a:r>
                        <a:rPr lang="en-US" sz="1000" b="1" spc="5" dirty="0">
                          <a:effectLst/>
                        </a:rPr>
                        <a:t>r</a:t>
                      </a:r>
                      <a:r>
                        <a:rPr lang="en-US" sz="1000" b="1" dirty="0">
                          <a:effectLst/>
                        </a:rPr>
                        <a:t>ed</a:t>
                      </a:r>
                      <a:r>
                        <a:rPr lang="en-US" sz="1000" b="1" spc="-40" dirty="0">
                          <a:effectLst/>
                        </a:rPr>
                        <a:t> </a:t>
                      </a:r>
                      <a:r>
                        <a:rPr lang="en-US" sz="1000" b="1" dirty="0">
                          <a:effectLst/>
                        </a:rPr>
                        <a:t>at</a:t>
                      </a:r>
                      <a:r>
                        <a:rPr lang="en-US" sz="1000" b="1" spc="-5" dirty="0">
                          <a:effectLst/>
                        </a:rPr>
                        <a:t> </a:t>
                      </a:r>
                      <a:r>
                        <a:rPr lang="en-US" sz="1000" b="1" dirty="0">
                          <a:effectLst/>
                        </a:rPr>
                        <a:t>a</a:t>
                      </a:r>
                      <a:r>
                        <a:rPr lang="en-US" sz="1000" b="1" spc="-5" dirty="0">
                          <a:effectLst/>
                        </a:rPr>
                        <a:t>l</a:t>
                      </a:r>
                      <a:r>
                        <a:rPr lang="en-US" sz="1000" b="1" dirty="0">
                          <a:effectLst/>
                        </a:rPr>
                        <a:t>l</a:t>
                      </a:r>
                    </a:p>
                    <a:p>
                      <a:pPr marL="297180" marR="291465" algn="ctr">
                        <a:lnSpc>
                          <a:spcPct val="115000"/>
                        </a:lnSpc>
                        <a:spcBef>
                          <a:spcPts val="5"/>
                        </a:spcBef>
                        <a:spcAft>
                          <a:spcPts val="0"/>
                        </a:spcAft>
                      </a:pPr>
                      <a:r>
                        <a:rPr lang="en-US" sz="1000" b="1" dirty="0" smtClean="0">
                          <a:effectLst/>
                          <a:latin typeface="Calibri"/>
                          <a:ea typeface="Calibri"/>
                          <a:cs typeface="Times New Roman"/>
                        </a:rPr>
                        <a:t>0</a:t>
                      </a:r>
                      <a:endParaRPr lang="en-US" sz="1000" b="1" dirty="0">
                        <a:effectLst/>
                        <a:latin typeface="Calibri"/>
                        <a:ea typeface="Calibri"/>
                        <a:cs typeface="Times New Roman"/>
                      </a:endParaRPr>
                    </a:p>
                  </a:txBody>
                  <a:tcPr marL="0" marR="0" marT="0" marB="0"/>
                </a:tc>
                <a:tc rowSpan="3">
                  <a:txBody>
                    <a:bodyPr/>
                    <a:lstStyle/>
                    <a:p>
                      <a:pPr marL="165735" marR="151765" algn="ctr">
                        <a:lnSpc>
                          <a:spcPct val="99000"/>
                        </a:lnSpc>
                        <a:spcBef>
                          <a:spcPts val="5"/>
                        </a:spcBef>
                        <a:spcAft>
                          <a:spcPts val="0"/>
                        </a:spcAft>
                      </a:pPr>
                      <a:r>
                        <a:rPr lang="en-US" sz="1000" b="1" spc="5" dirty="0">
                          <a:effectLst/>
                        </a:rPr>
                        <a:t>Bo</a:t>
                      </a:r>
                      <a:r>
                        <a:rPr lang="en-US" sz="1000" b="1" dirty="0">
                          <a:effectLst/>
                        </a:rPr>
                        <a:t>t</a:t>
                      </a:r>
                      <a:r>
                        <a:rPr lang="en-US" sz="1000" b="1" spc="10" dirty="0">
                          <a:effectLst/>
                        </a:rPr>
                        <a:t>h</a:t>
                      </a:r>
                      <a:r>
                        <a:rPr lang="en-US" sz="1000" b="1" dirty="0">
                          <a:effectLst/>
                        </a:rPr>
                        <a:t>e</a:t>
                      </a:r>
                      <a:r>
                        <a:rPr lang="en-US" sz="1000" b="1" spc="5" dirty="0">
                          <a:effectLst/>
                        </a:rPr>
                        <a:t>r</a:t>
                      </a:r>
                      <a:r>
                        <a:rPr lang="en-US" sz="1000" b="1" spc="-10" dirty="0">
                          <a:effectLst/>
                        </a:rPr>
                        <a:t>e</a:t>
                      </a:r>
                      <a:r>
                        <a:rPr lang="en-US" sz="1000" b="1" dirty="0">
                          <a:effectLst/>
                        </a:rPr>
                        <a:t>d</a:t>
                      </a:r>
                      <a:r>
                        <a:rPr lang="en-US" sz="1000" b="1" spc="-40" dirty="0">
                          <a:effectLst/>
                        </a:rPr>
                        <a:t> </a:t>
                      </a:r>
                      <a:r>
                        <a:rPr lang="en-US" sz="1000" b="1" dirty="0">
                          <a:effectLst/>
                        </a:rPr>
                        <a:t>a</a:t>
                      </a:r>
                      <a:r>
                        <a:rPr lang="en-US" sz="1000" b="1" spc="-5" dirty="0">
                          <a:effectLst/>
                        </a:rPr>
                        <a:t> </a:t>
                      </a:r>
                      <a:r>
                        <a:rPr lang="en-US" sz="1000" b="1" dirty="0">
                          <a:effectLst/>
                        </a:rPr>
                        <a:t>l</a:t>
                      </a:r>
                      <a:r>
                        <a:rPr lang="en-US" sz="1000" b="1" spc="-5" dirty="0">
                          <a:effectLst/>
                        </a:rPr>
                        <a:t>i</a:t>
                      </a:r>
                      <a:r>
                        <a:rPr lang="en-US" sz="1000" b="1" dirty="0">
                          <a:effectLst/>
                        </a:rPr>
                        <a:t>t</a:t>
                      </a:r>
                      <a:r>
                        <a:rPr lang="en-US" sz="1000" b="1" spc="5" dirty="0">
                          <a:effectLst/>
                        </a:rPr>
                        <a:t>t</a:t>
                      </a:r>
                      <a:r>
                        <a:rPr lang="en-US" sz="1000" b="1" spc="-5" dirty="0">
                          <a:effectLst/>
                        </a:rPr>
                        <a:t>l</a:t>
                      </a:r>
                      <a:r>
                        <a:rPr lang="en-US" sz="1000" b="1" dirty="0">
                          <a:effectLst/>
                        </a:rPr>
                        <a:t>e</a:t>
                      </a:r>
                      <a:r>
                        <a:rPr lang="en-US" sz="1000" b="1" spc="-20" dirty="0">
                          <a:effectLst/>
                        </a:rPr>
                        <a:t> </a:t>
                      </a:r>
                      <a:r>
                        <a:rPr lang="en-US" sz="1000" b="1" spc="-20" dirty="0" smtClean="0">
                          <a:effectLst/>
                        </a:rPr>
                        <a:t>   </a:t>
                      </a:r>
                    </a:p>
                    <a:p>
                      <a:pPr marL="165735" marR="151765" algn="ctr">
                        <a:lnSpc>
                          <a:spcPct val="99000"/>
                        </a:lnSpc>
                        <a:spcBef>
                          <a:spcPts val="5"/>
                        </a:spcBef>
                        <a:spcAft>
                          <a:spcPts val="0"/>
                        </a:spcAft>
                      </a:pPr>
                      <a:r>
                        <a:rPr lang="en-US" sz="1000" b="1" spc="-20" dirty="0" smtClean="0">
                          <a:effectLst/>
                        </a:rPr>
                        <a:t>1         </a:t>
                      </a:r>
                      <a:endParaRPr lang="en-US" sz="1000" b="1" dirty="0">
                        <a:effectLst/>
                        <a:latin typeface="Calibri"/>
                        <a:ea typeface="Calibri"/>
                        <a:cs typeface="Times New Roman"/>
                      </a:endParaRPr>
                    </a:p>
                  </a:txBody>
                  <a:tcPr marL="0" marR="0" marT="0" marB="0"/>
                </a:tc>
                <a:tc rowSpan="3">
                  <a:txBody>
                    <a:bodyPr/>
                    <a:lstStyle/>
                    <a:p>
                      <a:pPr marL="190500" marR="179705" algn="ctr">
                        <a:lnSpc>
                          <a:spcPct val="99000"/>
                        </a:lnSpc>
                        <a:spcBef>
                          <a:spcPts val="10"/>
                        </a:spcBef>
                        <a:spcAft>
                          <a:spcPts val="0"/>
                        </a:spcAft>
                      </a:pPr>
                      <a:r>
                        <a:rPr lang="en-US" sz="1000" b="1" spc="5" dirty="0" smtClean="0">
                          <a:effectLst/>
                        </a:rPr>
                        <a:t>Bo</a:t>
                      </a:r>
                      <a:r>
                        <a:rPr lang="en-US" sz="1000" b="1" dirty="0" smtClean="0">
                          <a:effectLst/>
                        </a:rPr>
                        <a:t>t</a:t>
                      </a:r>
                      <a:r>
                        <a:rPr lang="en-US" sz="1000" b="1" spc="10" dirty="0" smtClean="0">
                          <a:effectLst/>
                        </a:rPr>
                        <a:t>h</a:t>
                      </a:r>
                      <a:r>
                        <a:rPr lang="en-US" sz="1000" b="1" dirty="0" smtClean="0">
                          <a:effectLst/>
                        </a:rPr>
                        <a:t>e</a:t>
                      </a:r>
                      <a:r>
                        <a:rPr lang="en-US" sz="1000" b="1" spc="5" dirty="0" smtClean="0">
                          <a:effectLst/>
                        </a:rPr>
                        <a:t>r</a:t>
                      </a:r>
                      <a:r>
                        <a:rPr lang="en-US" sz="1000" b="1" spc="-10" dirty="0" smtClean="0">
                          <a:effectLst/>
                        </a:rPr>
                        <a:t>ed</a:t>
                      </a:r>
                      <a:r>
                        <a:rPr lang="en-US" sz="1000" b="1" spc="-40" dirty="0" smtClean="0">
                          <a:effectLst/>
                        </a:rPr>
                        <a:t> </a:t>
                      </a:r>
                      <a:r>
                        <a:rPr lang="en-US" sz="1000" b="1" dirty="0">
                          <a:effectLst/>
                        </a:rPr>
                        <a:t>a</a:t>
                      </a:r>
                      <a:r>
                        <a:rPr lang="en-US" sz="1000" b="1" spc="-5" dirty="0">
                          <a:effectLst/>
                        </a:rPr>
                        <a:t> </a:t>
                      </a:r>
                      <a:r>
                        <a:rPr lang="en-US" sz="1000" b="1" dirty="0" smtClean="0">
                          <a:effectLst/>
                        </a:rPr>
                        <a:t>lot</a:t>
                      </a:r>
                    </a:p>
                    <a:p>
                      <a:pPr marL="190500" marR="179705" algn="ctr">
                        <a:lnSpc>
                          <a:spcPct val="99000"/>
                        </a:lnSpc>
                        <a:spcBef>
                          <a:spcPts val="10"/>
                        </a:spcBef>
                        <a:spcAft>
                          <a:spcPts val="0"/>
                        </a:spcAft>
                      </a:pPr>
                      <a:r>
                        <a:rPr lang="en-US" sz="1000" b="1" dirty="0" smtClean="0">
                          <a:effectLst/>
                        </a:rPr>
                        <a:t>2</a:t>
                      </a:r>
                      <a:endParaRPr lang="en-US" sz="1000" b="1" dirty="0">
                        <a:effectLst/>
                      </a:endParaRPr>
                    </a:p>
                  </a:txBody>
                  <a:tcPr marL="0" marR="0" marT="0" marB="0"/>
                </a:tc>
                <a:tc>
                  <a:txBody>
                    <a:bodyPr/>
                    <a:lstStyle/>
                    <a:p>
                      <a:pPr marL="0" marR="0">
                        <a:lnSpc>
                          <a:spcPct val="115000"/>
                        </a:lnSpc>
                        <a:spcBef>
                          <a:spcPts val="0"/>
                        </a:spcBef>
                        <a:spcAft>
                          <a:spcPts val="0"/>
                        </a:spcAft>
                      </a:pPr>
                      <a:r>
                        <a:rPr lang="en-US" sz="1000">
                          <a:effectLst/>
                        </a:rPr>
                        <a:t> </a:t>
                      </a:r>
                      <a:endParaRPr lang="en-US" sz="900">
                        <a:effectLst/>
                        <a:latin typeface="Calibri"/>
                        <a:ea typeface="Calibri"/>
                        <a:cs typeface="Times New Roman"/>
                      </a:endParaRPr>
                    </a:p>
                  </a:txBody>
                  <a:tcPr marL="0" marR="0" marT="0" marB="0"/>
                </a:tc>
              </a:tr>
              <a:tr h="172760">
                <a:tc gridSpan="2">
                  <a:txBody>
                    <a:bodyPr/>
                    <a:lstStyle/>
                    <a:p>
                      <a:pPr marL="0" marR="0">
                        <a:lnSpc>
                          <a:spcPct val="115000"/>
                        </a:lnSpc>
                        <a:spcBef>
                          <a:spcPts val="0"/>
                        </a:spcBef>
                        <a:spcAft>
                          <a:spcPts val="0"/>
                        </a:spcAft>
                      </a:pPr>
                      <a:r>
                        <a:rPr lang="en-US" sz="1000">
                          <a:effectLst/>
                        </a:rPr>
                        <a:t> </a:t>
                      </a:r>
                      <a:endParaRPr lang="en-US" sz="900">
                        <a:effectLst/>
                        <a:latin typeface="Calibri"/>
                        <a:ea typeface="Calibri"/>
                        <a:cs typeface="Times New Roman"/>
                      </a:endParaRPr>
                    </a:p>
                  </a:txBody>
                  <a:tcPr marL="0" marR="0" marT="0" marB="0"/>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000">
                          <a:effectLst/>
                        </a:rPr>
                        <a:t> </a:t>
                      </a:r>
                      <a:endParaRPr lang="en-US" sz="900">
                        <a:effectLst/>
                        <a:latin typeface="Calibri"/>
                        <a:ea typeface="Calibri"/>
                        <a:cs typeface="Times New Roman"/>
                      </a:endParaRPr>
                    </a:p>
                  </a:txBody>
                  <a:tcPr marL="0" marR="0" marT="0" marB="0"/>
                </a:tc>
              </a:tr>
              <a:tr h="172760">
                <a:tc gridSpan="2">
                  <a:txBody>
                    <a:bodyPr/>
                    <a:lstStyle/>
                    <a:p>
                      <a:pPr marL="0" marR="0">
                        <a:lnSpc>
                          <a:spcPct val="115000"/>
                        </a:lnSpc>
                        <a:spcBef>
                          <a:spcPts val="0"/>
                        </a:spcBef>
                        <a:spcAft>
                          <a:spcPts val="0"/>
                        </a:spcAft>
                      </a:pPr>
                      <a:r>
                        <a:rPr lang="en-US" sz="1000" dirty="0">
                          <a:effectLst/>
                        </a:rPr>
                        <a:t> </a:t>
                      </a:r>
                      <a:endParaRPr lang="en-US" sz="900" dirty="0">
                        <a:effectLst/>
                        <a:latin typeface="Calibri"/>
                        <a:ea typeface="Calibri"/>
                        <a:cs typeface="Times New Roman"/>
                      </a:endParaRPr>
                    </a:p>
                  </a:txBody>
                  <a:tcPr marL="0" marR="0" marT="0" marB="0"/>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000">
                          <a:effectLst/>
                        </a:rPr>
                        <a:t> </a:t>
                      </a:r>
                      <a:endParaRPr lang="en-US" sz="900">
                        <a:effectLst/>
                        <a:latin typeface="Calibri"/>
                        <a:ea typeface="Calibri"/>
                        <a:cs typeface="Times New Roman"/>
                      </a:endParaRPr>
                    </a:p>
                  </a:txBody>
                  <a:tcPr marL="0" marR="0" marT="0" marB="0"/>
                </a:tc>
              </a:tr>
              <a:tr h="207604">
                <a:tc>
                  <a:txBody>
                    <a:bodyPr/>
                    <a:lstStyle/>
                    <a:p>
                      <a:pPr marL="64770" marR="0">
                        <a:lnSpc>
                          <a:spcPct val="115000"/>
                        </a:lnSpc>
                        <a:spcBef>
                          <a:spcPts val="350"/>
                        </a:spcBef>
                        <a:spcAft>
                          <a:spcPts val="0"/>
                        </a:spcAft>
                      </a:pPr>
                      <a:r>
                        <a:rPr lang="en-US" sz="800">
                          <a:effectLst/>
                        </a:rPr>
                        <a:t>1.</a:t>
                      </a:r>
                      <a:endParaRPr lang="en-US" sz="900">
                        <a:effectLst/>
                        <a:latin typeface="Calibri"/>
                        <a:ea typeface="Calibri"/>
                        <a:cs typeface="Times New Roman"/>
                      </a:endParaRPr>
                    </a:p>
                  </a:txBody>
                  <a:tcPr marL="0" marR="0" marT="0" marB="0"/>
                </a:tc>
                <a:tc>
                  <a:txBody>
                    <a:bodyPr/>
                    <a:lstStyle/>
                    <a:p>
                      <a:pPr marL="65405" marR="0">
                        <a:lnSpc>
                          <a:spcPct val="115000"/>
                        </a:lnSpc>
                        <a:spcBef>
                          <a:spcPts val="350"/>
                        </a:spcBef>
                        <a:spcAft>
                          <a:spcPts val="0"/>
                        </a:spcAft>
                      </a:pPr>
                      <a:r>
                        <a:rPr lang="en-US" sz="800">
                          <a:effectLst/>
                        </a:rPr>
                        <a:t>Sto</a:t>
                      </a:r>
                      <a:r>
                        <a:rPr lang="en-US" sz="800" spc="-5">
                          <a:effectLst/>
                        </a:rPr>
                        <a:t>m</a:t>
                      </a:r>
                      <a:r>
                        <a:rPr lang="en-US" sz="800">
                          <a:effectLst/>
                        </a:rPr>
                        <a:t>ach</a:t>
                      </a:r>
                      <a:r>
                        <a:rPr lang="en-US" sz="800" spc="-25">
                          <a:effectLst/>
                        </a:rPr>
                        <a:t> </a:t>
                      </a:r>
                      <a:r>
                        <a:rPr lang="en-US" sz="800" spc="5">
                          <a:effectLst/>
                        </a:rPr>
                        <a:t>p</a:t>
                      </a:r>
                      <a:r>
                        <a:rPr lang="en-US" sz="800">
                          <a:effectLst/>
                        </a:rPr>
                        <a:t>ain</a:t>
                      </a:r>
                      <a:endParaRPr lang="en-US" sz="900">
                        <a:effectLst/>
                        <a:latin typeface="Calibri"/>
                        <a:ea typeface="Calibri"/>
                        <a:cs typeface="Times New Roman"/>
                      </a:endParaRPr>
                    </a:p>
                  </a:txBody>
                  <a:tcPr marL="0" marR="0" marT="0" marB="0"/>
                </a:tc>
                <a:tc>
                  <a:txBody>
                    <a:bodyPr/>
                    <a:lstStyle/>
                    <a:p>
                      <a:pPr marL="316865" marR="306070" algn="ctr">
                        <a:lnSpc>
                          <a:spcPct val="115000"/>
                        </a:lnSpc>
                        <a:spcBef>
                          <a:spcPts val="345"/>
                        </a:spcBef>
                        <a:spcAft>
                          <a:spcPts val="0"/>
                        </a:spcAft>
                      </a:pPr>
                      <a:endParaRPr lang="en-US" sz="900" dirty="0">
                        <a:effectLst/>
                        <a:latin typeface="Calibri"/>
                        <a:ea typeface="Calibri"/>
                        <a:cs typeface="Times New Roman"/>
                      </a:endParaRPr>
                    </a:p>
                  </a:txBody>
                  <a:tcPr marL="0" marR="0" marT="0" marB="0"/>
                </a:tc>
                <a:tc>
                  <a:txBody>
                    <a:bodyPr/>
                    <a:lstStyle/>
                    <a:p>
                      <a:pPr marL="346075" marR="334645" algn="ctr">
                        <a:lnSpc>
                          <a:spcPct val="115000"/>
                        </a:lnSpc>
                        <a:spcBef>
                          <a:spcPts val="345"/>
                        </a:spcBef>
                        <a:spcAft>
                          <a:spcPts val="0"/>
                        </a:spcAft>
                      </a:pPr>
                      <a:endParaRPr lang="en-US" sz="900" dirty="0">
                        <a:effectLst/>
                        <a:latin typeface="Calibri"/>
                        <a:ea typeface="Calibri"/>
                        <a:cs typeface="Times New Roman"/>
                      </a:endParaRPr>
                    </a:p>
                  </a:txBody>
                  <a:tcPr marL="0" marR="0" marT="0" marB="0"/>
                </a:tc>
                <a:tc>
                  <a:txBody>
                    <a:bodyPr/>
                    <a:lstStyle/>
                    <a:p>
                      <a:pPr marL="372110" marR="363220" algn="ctr">
                        <a:lnSpc>
                          <a:spcPct val="115000"/>
                        </a:lnSpc>
                        <a:spcBef>
                          <a:spcPts val="345"/>
                        </a:spcBef>
                        <a:spcAft>
                          <a:spcPts val="0"/>
                        </a:spcAft>
                      </a:pPr>
                      <a:endParaRPr lang="en-US" sz="9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a:effectLst/>
                        </a:rPr>
                        <a:t> </a:t>
                      </a:r>
                      <a:endParaRPr lang="en-US" sz="900">
                        <a:effectLst/>
                        <a:latin typeface="Calibri"/>
                        <a:ea typeface="Calibri"/>
                        <a:cs typeface="Times New Roman"/>
                      </a:endParaRPr>
                    </a:p>
                  </a:txBody>
                  <a:tcPr marL="0" marR="0" marT="0" marB="0"/>
                </a:tc>
              </a:tr>
              <a:tr h="207604">
                <a:tc>
                  <a:txBody>
                    <a:bodyPr/>
                    <a:lstStyle/>
                    <a:p>
                      <a:pPr marL="64770" marR="0">
                        <a:lnSpc>
                          <a:spcPct val="115000"/>
                        </a:lnSpc>
                        <a:spcBef>
                          <a:spcPts val="350"/>
                        </a:spcBef>
                        <a:spcAft>
                          <a:spcPts val="0"/>
                        </a:spcAft>
                      </a:pPr>
                      <a:r>
                        <a:rPr lang="en-US" sz="800">
                          <a:effectLst/>
                        </a:rPr>
                        <a:t>2.</a:t>
                      </a:r>
                      <a:endParaRPr lang="en-US" sz="900">
                        <a:effectLst/>
                        <a:latin typeface="Calibri"/>
                        <a:ea typeface="Calibri"/>
                        <a:cs typeface="Times New Roman"/>
                      </a:endParaRPr>
                    </a:p>
                  </a:txBody>
                  <a:tcPr marL="0" marR="0" marT="0" marB="0"/>
                </a:tc>
                <a:tc>
                  <a:txBody>
                    <a:bodyPr/>
                    <a:lstStyle/>
                    <a:p>
                      <a:pPr marL="65405" marR="0">
                        <a:lnSpc>
                          <a:spcPct val="115000"/>
                        </a:lnSpc>
                        <a:spcBef>
                          <a:spcPts val="350"/>
                        </a:spcBef>
                        <a:spcAft>
                          <a:spcPts val="0"/>
                        </a:spcAft>
                      </a:pPr>
                      <a:r>
                        <a:rPr lang="en-US" sz="800">
                          <a:effectLst/>
                        </a:rPr>
                        <a:t>Back</a:t>
                      </a:r>
                      <a:r>
                        <a:rPr lang="en-US" sz="800" spc="-15">
                          <a:effectLst/>
                        </a:rPr>
                        <a:t> </a:t>
                      </a:r>
                      <a:r>
                        <a:rPr lang="en-US" sz="800" spc="5">
                          <a:effectLst/>
                        </a:rPr>
                        <a:t>p</a:t>
                      </a:r>
                      <a:r>
                        <a:rPr lang="en-US" sz="800">
                          <a:effectLst/>
                        </a:rPr>
                        <a:t>ain</a:t>
                      </a:r>
                      <a:endParaRPr lang="en-US" sz="900">
                        <a:effectLst/>
                        <a:latin typeface="Calibri"/>
                        <a:ea typeface="Calibri"/>
                        <a:cs typeface="Times New Roman"/>
                      </a:endParaRPr>
                    </a:p>
                  </a:txBody>
                  <a:tcPr marL="0" marR="0" marT="0" marB="0"/>
                </a:tc>
                <a:tc>
                  <a:txBody>
                    <a:bodyPr/>
                    <a:lstStyle/>
                    <a:p>
                      <a:pPr marL="316865" marR="306070" algn="ctr">
                        <a:lnSpc>
                          <a:spcPct val="115000"/>
                        </a:lnSpc>
                        <a:spcBef>
                          <a:spcPts val="345"/>
                        </a:spcBef>
                        <a:spcAft>
                          <a:spcPts val="0"/>
                        </a:spcAft>
                      </a:pPr>
                      <a:endParaRPr lang="en-US" sz="900" dirty="0">
                        <a:effectLst/>
                        <a:latin typeface="Calibri"/>
                        <a:ea typeface="Calibri"/>
                        <a:cs typeface="Times New Roman"/>
                      </a:endParaRPr>
                    </a:p>
                  </a:txBody>
                  <a:tcPr marL="0" marR="0" marT="0" marB="0"/>
                </a:tc>
                <a:tc>
                  <a:txBody>
                    <a:bodyPr/>
                    <a:lstStyle/>
                    <a:p>
                      <a:pPr marL="346075" marR="334645"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372110" marR="363220" algn="ctr">
                        <a:lnSpc>
                          <a:spcPct val="115000"/>
                        </a:lnSpc>
                        <a:spcBef>
                          <a:spcPts val="345"/>
                        </a:spcBef>
                        <a:spcAft>
                          <a:spcPts val="0"/>
                        </a:spcAft>
                      </a:pPr>
                      <a:endParaRPr lang="en-US" sz="9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a:effectLst/>
                        </a:rPr>
                        <a:t> </a:t>
                      </a:r>
                      <a:endParaRPr lang="en-US" sz="900">
                        <a:effectLst/>
                        <a:latin typeface="Calibri"/>
                        <a:ea typeface="Calibri"/>
                        <a:cs typeface="Times New Roman"/>
                      </a:endParaRPr>
                    </a:p>
                  </a:txBody>
                  <a:tcPr marL="0" marR="0" marT="0" marB="0"/>
                </a:tc>
              </a:tr>
              <a:tr h="206561">
                <a:tc>
                  <a:txBody>
                    <a:bodyPr/>
                    <a:lstStyle/>
                    <a:p>
                      <a:pPr marL="64770" marR="0">
                        <a:lnSpc>
                          <a:spcPct val="115000"/>
                        </a:lnSpc>
                        <a:spcBef>
                          <a:spcPts val="350"/>
                        </a:spcBef>
                        <a:spcAft>
                          <a:spcPts val="0"/>
                        </a:spcAft>
                      </a:pPr>
                      <a:r>
                        <a:rPr lang="en-US" sz="800">
                          <a:effectLst/>
                        </a:rPr>
                        <a:t>3.</a:t>
                      </a:r>
                      <a:endParaRPr lang="en-US" sz="900">
                        <a:effectLst/>
                        <a:latin typeface="Calibri"/>
                        <a:ea typeface="Calibri"/>
                        <a:cs typeface="Times New Roman"/>
                      </a:endParaRPr>
                    </a:p>
                  </a:txBody>
                  <a:tcPr marL="0" marR="0" marT="0" marB="0"/>
                </a:tc>
                <a:tc>
                  <a:txBody>
                    <a:bodyPr/>
                    <a:lstStyle/>
                    <a:p>
                      <a:pPr marL="65405" marR="0">
                        <a:lnSpc>
                          <a:spcPct val="115000"/>
                        </a:lnSpc>
                        <a:spcBef>
                          <a:spcPts val="350"/>
                        </a:spcBef>
                        <a:spcAft>
                          <a:spcPts val="0"/>
                        </a:spcAft>
                      </a:pPr>
                      <a:r>
                        <a:rPr lang="en-US" sz="800">
                          <a:effectLst/>
                        </a:rPr>
                        <a:t>P</a:t>
                      </a:r>
                      <a:r>
                        <a:rPr lang="en-US" sz="800" spc="5">
                          <a:effectLst/>
                        </a:rPr>
                        <a:t>a</a:t>
                      </a:r>
                      <a:r>
                        <a:rPr lang="en-US" sz="800">
                          <a:effectLst/>
                        </a:rPr>
                        <a:t>in</a:t>
                      </a:r>
                      <a:r>
                        <a:rPr lang="en-US" sz="800" spc="-15">
                          <a:effectLst/>
                        </a:rPr>
                        <a:t> </a:t>
                      </a:r>
                      <a:r>
                        <a:rPr lang="en-US" sz="800">
                          <a:effectLst/>
                        </a:rPr>
                        <a:t>in</a:t>
                      </a:r>
                      <a:r>
                        <a:rPr lang="en-US" sz="800" spc="-5">
                          <a:effectLst/>
                        </a:rPr>
                        <a:t> </a:t>
                      </a:r>
                      <a:r>
                        <a:rPr lang="en-US" sz="800" spc="5">
                          <a:effectLst/>
                        </a:rPr>
                        <a:t>y</a:t>
                      </a:r>
                      <a:r>
                        <a:rPr lang="en-US" sz="800">
                          <a:effectLst/>
                        </a:rPr>
                        <a:t>o</a:t>
                      </a:r>
                      <a:r>
                        <a:rPr lang="en-US" sz="800" spc="5">
                          <a:effectLst/>
                        </a:rPr>
                        <a:t>u</a:t>
                      </a:r>
                      <a:r>
                        <a:rPr lang="en-US" sz="800">
                          <a:effectLst/>
                        </a:rPr>
                        <a:t>r</a:t>
                      </a:r>
                      <a:r>
                        <a:rPr lang="en-US" sz="800" spc="-20">
                          <a:effectLst/>
                        </a:rPr>
                        <a:t> </a:t>
                      </a:r>
                      <a:r>
                        <a:rPr lang="en-US" sz="800">
                          <a:effectLst/>
                        </a:rPr>
                        <a:t>ar</a:t>
                      </a:r>
                      <a:r>
                        <a:rPr lang="en-US" sz="800" spc="-5">
                          <a:effectLst/>
                        </a:rPr>
                        <a:t>ms</a:t>
                      </a:r>
                      <a:r>
                        <a:rPr lang="en-US" sz="800">
                          <a:effectLst/>
                        </a:rPr>
                        <a:t>,</a:t>
                      </a:r>
                      <a:r>
                        <a:rPr lang="en-US" sz="800" spc="-25">
                          <a:effectLst/>
                        </a:rPr>
                        <a:t> </a:t>
                      </a:r>
                      <a:r>
                        <a:rPr lang="en-US" sz="800">
                          <a:effectLst/>
                        </a:rPr>
                        <a:t>leg</a:t>
                      </a:r>
                      <a:r>
                        <a:rPr lang="en-US" sz="800" spc="-5">
                          <a:effectLst/>
                        </a:rPr>
                        <a:t>s</a:t>
                      </a:r>
                      <a:r>
                        <a:rPr lang="en-US" sz="800">
                          <a:effectLst/>
                        </a:rPr>
                        <a:t>,</a:t>
                      </a:r>
                      <a:r>
                        <a:rPr lang="en-US" sz="800" spc="-20">
                          <a:effectLst/>
                        </a:rPr>
                        <a:t> </a:t>
                      </a:r>
                      <a:r>
                        <a:rPr lang="en-US" sz="800" spc="5">
                          <a:effectLst/>
                        </a:rPr>
                        <a:t>o</a:t>
                      </a:r>
                      <a:r>
                        <a:rPr lang="en-US" sz="800">
                          <a:effectLst/>
                        </a:rPr>
                        <a:t>r</a:t>
                      </a:r>
                      <a:r>
                        <a:rPr lang="en-US" sz="800" spc="-10">
                          <a:effectLst/>
                        </a:rPr>
                        <a:t> </a:t>
                      </a:r>
                      <a:r>
                        <a:rPr lang="en-US" sz="800">
                          <a:effectLst/>
                        </a:rPr>
                        <a:t>j</a:t>
                      </a:r>
                      <a:r>
                        <a:rPr lang="en-US" sz="800" spc="5">
                          <a:effectLst/>
                        </a:rPr>
                        <a:t>o</a:t>
                      </a:r>
                      <a:r>
                        <a:rPr lang="en-US" sz="800">
                          <a:effectLst/>
                        </a:rPr>
                        <a:t>i</a:t>
                      </a:r>
                      <a:r>
                        <a:rPr lang="en-US" sz="800" spc="5">
                          <a:effectLst/>
                        </a:rPr>
                        <a:t>n</a:t>
                      </a:r>
                      <a:r>
                        <a:rPr lang="en-US" sz="800">
                          <a:effectLst/>
                        </a:rPr>
                        <a:t>ts</a:t>
                      </a:r>
                      <a:r>
                        <a:rPr lang="en-US" sz="800" spc="-25">
                          <a:effectLst/>
                        </a:rPr>
                        <a:t> </a:t>
                      </a:r>
                      <a:r>
                        <a:rPr lang="en-US" sz="800">
                          <a:effectLst/>
                        </a:rPr>
                        <a:t>(</a:t>
                      </a:r>
                      <a:r>
                        <a:rPr lang="en-US" sz="800" spc="5">
                          <a:effectLst/>
                        </a:rPr>
                        <a:t>kn</a:t>
                      </a:r>
                      <a:r>
                        <a:rPr lang="en-US" sz="800" spc="-5">
                          <a:effectLst/>
                        </a:rPr>
                        <a:t>e</a:t>
                      </a:r>
                      <a:r>
                        <a:rPr lang="en-US" sz="800" spc="5">
                          <a:effectLst/>
                        </a:rPr>
                        <a:t>e</a:t>
                      </a:r>
                      <a:r>
                        <a:rPr lang="en-US" sz="800" spc="-5">
                          <a:effectLst/>
                        </a:rPr>
                        <a:t>s</a:t>
                      </a:r>
                      <a:r>
                        <a:rPr lang="en-US" sz="800">
                          <a:effectLst/>
                        </a:rPr>
                        <a:t>,</a:t>
                      </a:r>
                      <a:r>
                        <a:rPr lang="en-US" sz="800" spc="-30">
                          <a:effectLst/>
                        </a:rPr>
                        <a:t> </a:t>
                      </a:r>
                      <a:r>
                        <a:rPr lang="en-US" sz="800" spc="5">
                          <a:effectLst/>
                        </a:rPr>
                        <a:t>h</a:t>
                      </a:r>
                      <a:r>
                        <a:rPr lang="en-US" sz="800">
                          <a:effectLst/>
                        </a:rPr>
                        <a:t>i</a:t>
                      </a:r>
                      <a:r>
                        <a:rPr lang="en-US" sz="800" spc="5">
                          <a:effectLst/>
                        </a:rPr>
                        <a:t>p</a:t>
                      </a:r>
                      <a:r>
                        <a:rPr lang="en-US" sz="800" spc="-5">
                          <a:effectLst/>
                        </a:rPr>
                        <a:t>s</a:t>
                      </a:r>
                      <a:r>
                        <a:rPr lang="en-US" sz="800">
                          <a:effectLst/>
                        </a:rPr>
                        <a:t>,</a:t>
                      </a:r>
                      <a:r>
                        <a:rPr lang="en-US" sz="800" spc="-20">
                          <a:effectLst/>
                        </a:rPr>
                        <a:t> </a:t>
                      </a:r>
                      <a:r>
                        <a:rPr lang="en-US" sz="800">
                          <a:effectLst/>
                        </a:rPr>
                        <a:t>etc.)</a:t>
                      </a:r>
                      <a:endParaRPr lang="en-US" sz="900">
                        <a:effectLst/>
                        <a:latin typeface="Calibri"/>
                        <a:ea typeface="Calibri"/>
                        <a:cs typeface="Times New Roman"/>
                      </a:endParaRPr>
                    </a:p>
                  </a:txBody>
                  <a:tcPr marL="0" marR="0" marT="0" marB="0"/>
                </a:tc>
                <a:tc>
                  <a:txBody>
                    <a:bodyPr/>
                    <a:lstStyle/>
                    <a:p>
                      <a:pPr marL="316865" marR="306070" algn="ctr">
                        <a:lnSpc>
                          <a:spcPct val="115000"/>
                        </a:lnSpc>
                        <a:spcBef>
                          <a:spcPts val="345"/>
                        </a:spcBef>
                        <a:spcAft>
                          <a:spcPts val="0"/>
                        </a:spcAft>
                      </a:pPr>
                      <a:endParaRPr lang="en-US" sz="900" dirty="0">
                        <a:effectLst/>
                        <a:latin typeface="Calibri"/>
                        <a:ea typeface="Calibri"/>
                        <a:cs typeface="Times New Roman"/>
                      </a:endParaRPr>
                    </a:p>
                  </a:txBody>
                  <a:tcPr marL="0" marR="0" marT="0" marB="0"/>
                </a:tc>
                <a:tc>
                  <a:txBody>
                    <a:bodyPr/>
                    <a:lstStyle/>
                    <a:p>
                      <a:pPr marL="346075" marR="334645"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372110" marR="363220" algn="ctr">
                        <a:lnSpc>
                          <a:spcPct val="115000"/>
                        </a:lnSpc>
                        <a:spcBef>
                          <a:spcPts val="345"/>
                        </a:spcBef>
                        <a:spcAft>
                          <a:spcPts val="0"/>
                        </a:spcAft>
                      </a:pPr>
                      <a:endParaRPr lang="en-US" sz="9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a:effectLst/>
                        </a:rPr>
                        <a:t> </a:t>
                      </a:r>
                      <a:endParaRPr lang="en-US" sz="900">
                        <a:effectLst/>
                        <a:latin typeface="Calibri"/>
                        <a:ea typeface="Calibri"/>
                        <a:cs typeface="Times New Roman"/>
                      </a:endParaRPr>
                    </a:p>
                  </a:txBody>
                  <a:tcPr marL="0" marR="0" marT="0" marB="0"/>
                </a:tc>
              </a:tr>
              <a:tr h="335923">
                <a:tc>
                  <a:txBody>
                    <a:bodyPr/>
                    <a:lstStyle/>
                    <a:p>
                      <a:pPr marL="64770" marR="0">
                        <a:lnSpc>
                          <a:spcPct val="115000"/>
                        </a:lnSpc>
                        <a:spcBef>
                          <a:spcPts val="360"/>
                        </a:spcBef>
                        <a:spcAft>
                          <a:spcPts val="0"/>
                        </a:spcAft>
                      </a:pPr>
                      <a:r>
                        <a:rPr lang="en-US" sz="800">
                          <a:effectLst/>
                        </a:rPr>
                        <a:t>4.</a:t>
                      </a:r>
                      <a:endParaRPr lang="en-US" sz="900">
                        <a:effectLst/>
                        <a:latin typeface="Calibri"/>
                        <a:ea typeface="Calibri"/>
                        <a:cs typeface="Times New Roman"/>
                      </a:endParaRPr>
                    </a:p>
                  </a:txBody>
                  <a:tcPr marL="0" marR="0" marT="0" marB="0"/>
                </a:tc>
                <a:tc>
                  <a:txBody>
                    <a:bodyPr/>
                    <a:lstStyle/>
                    <a:p>
                      <a:pPr marL="65405" marR="437515">
                        <a:lnSpc>
                          <a:spcPts val="1210"/>
                        </a:lnSpc>
                        <a:spcBef>
                          <a:spcPts val="345"/>
                        </a:spcBef>
                        <a:spcAft>
                          <a:spcPts val="0"/>
                        </a:spcAft>
                      </a:pPr>
                      <a:r>
                        <a:rPr lang="en-US" sz="800">
                          <a:effectLst/>
                        </a:rPr>
                        <a:t>M</a:t>
                      </a:r>
                      <a:r>
                        <a:rPr lang="en-US" sz="800" spc="-5">
                          <a:effectLst/>
                        </a:rPr>
                        <a:t>e</a:t>
                      </a:r>
                      <a:r>
                        <a:rPr lang="en-US" sz="800" spc="5">
                          <a:effectLst/>
                        </a:rPr>
                        <a:t>n</a:t>
                      </a:r>
                      <a:r>
                        <a:rPr lang="en-US" sz="800" spc="-5">
                          <a:effectLst/>
                        </a:rPr>
                        <a:t>s</a:t>
                      </a:r>
                      <a:r>
                        <a:rPr lang="en-US" sz="800">
                          <a:effectLst/>
                        </a:rPr>
                        <a:t>tr</a:t>
                      </a:r>
                      <a:r>
                        <a:rPr lang="en-US" sz="800" spc="5">
                          <a:effectLst/>
                        </a:rPr>
                        <a:t>u</a:t>
                      </a:r>
                      <a:r>
                        <a:rPr lang="en-US" sz="800">
                          <a:effectLst/>
                        </a:rPr>
                        <a:t>al</a:t>
                      </a:r>
                      <a:r>
                        <a:rPr lang="en-US" sz="800" spc="-35">
                          <a:effectLst/>
                        </a:rPr>
                        <a:t> </a:t>
                      </a:r>
                      <a:r>
                        <a:rPr lang="en-US" sz="800">
                          <a:effectLst/>
                        </a:rPr>
                        <a:t>cr</a:t>
                      </a:r>
                      <a:r>
                        <a:rPr lang="en-US" sz="800" spc="15">
                          <a:effectLst/>
                        </a:rPr>
                        <a:t>a</a:t>
                      </a:r>
                      <a:r>
                        <a:rPr lang="en-US" sz="800" spc="-5">
                          <a:effectLst/>
                        </a:rPr>
                        <a:t>m</a:t>
                      </a:r>
                      <a:r>
                        <a:rPr lang="en-US" sz="800" spc="5">
                          <a:effectLst/>
                        </a:rPr>
                        <a:t>p</a:t>
                      </a:r>
                      <a:r>
                        <a:rPr lang="en-US" sz="800">
                          <a:effectLst/>
                        </a:rPr>
                        <a:t>s</a:t>
                      </a:r>
                      <a:r>
                        <a:rPr lang="en-US" sz="800" spc="-30">
                          <a:effectLst/>
                        </a:rPr>
                        <a:t> </a:t>
                      </a:r>
                      <a:r>
                        <a:rPr lang="en-US" sz="800" spc="5">
                          <a:effectLst/>
                        </a:rPr>
                        <a:t>o</a:t>
                      </a:r>
                      <a:r>
                        <a:rPr lang="en-US" sz="800">
                          <a:effectLst/>
                        </a:rPr>
                        <a:t>r</a:t>
                      </a:r>
                      <a:r>
                        <a:rPr lang="en-US" sz="800" spc="-10">
                          <a:effectLst/>
                        </a:rPr>
                        <a:t> </a:t>
                      </a:r>
                      <a:r>
                        <a:rPr lang="en-US" sz="800" spc="5">
                          <a:effectLst/>
                        </a:rPr>
                        <a:t>o</a:t>
                      </a:r>
                      <a:r>
                        <a:rPr lang="en-US" sz="800">
                          <a:effectLst/>
                        </a:rPr>
                        <a:t>t</a:t>
                      </a:r>
                      <a:r>
                        <a:rPr lang="en-US" sz="800" spc="5">
                          <a:effectLst/>
                        </a:rPr>
                        <a:t>h</a:t>
                      </a:r>
                      <a:r>
                        <a:rPr lang="en-US" sz="800" spc="-5">
                          <a:effectLst/>
                        </a:rPr>
                        <a:t>e</a:t>
                      </a:r>
                      <a:r>
                        <a:rPr lang="en-US" sz="800">
                          <a:effectLst/>
                        </a:rPr>
                        <a:t>r</a:t>
                      </a:r>
                      <a:r>
                        <a:rPr lang="en-US" sz="800" spc="-20">
                          <a:effectLst/>
                        </a:rPr>
                        <a:t> </a:t>
                      </a:r>
                      <a:r>
                        <a:rPr lang="en-US" sz="800" spc="5">
                          <a:effectLst/>
                        </a:rPr>
                        <a:t>p</a:t>
                      </a:r>
                      <a:r>
                        <a:rPr lang="en-US" sz="800">
                          <a:effectLst/>
                        </a:rPr>
                        <a:t>r</a:t>
                      </a:r>
                      <a:r>
                        <a:rPr lang="en-US" sz="800" spc="5">
                          <a:effectLst/>
                        </a:rPr>
                        <a:t>ob</a:t>
                      </a:r>
                      <a:r>
                        <a:rPr lang="en-US" sz="800">
                          <a:effectLst/>
                        </a:rPr>
                        <a:t>l</a:t>
                      </a:r>
                      <a:r>
                        <a:rPr lang="en-US" sz="800" spc="-5">
                          <a:effectLst/>
                        </a:rPr>
                        <a:t>em</a:t>
                      </a:r>
                      <a:r>
                        <a:rPr lang="en-US" sz="800">
                          <a:effectLst/>
                        </a:rPr>
                        <a:t>s</a:t>
                      </a:r>
                      <a:r>
                        <a:rPr lang="en-US" sz="800" spc="-30">
                          <a:effectLst/>
                        </a:rPr>
                        <a:t> </a:t>
                      </a:r>
                      <a:r>
                        <a:rPr lang="en-US" sz="800" spc="-5">
                          <a:effectLst/>
                        </a:rPr>
                        <a:t>w</a:t>
                      </a:r>
                      <a:r>
                        <a:rPr lang="en-US" sz="800">
                          <a:effectLst/>
                        </a:rPr>
                        <a:t>ith</a:t>
                      </a:r>
                      <a:r>
                        <a:rPr lang="en-US" sz="800" spc="-15">
                          <a:effectLst/>
                        </a:rPr>
                        <a:t> </a:t>
                      </a:r>
                      <a:r>
                        <a:rPr lang="en-US" sz="800" spc="5">
                          <a:effectLst/>
                        </a:rPr>
                        <a:t>y</a:t>
                      </a:r>
                      <a:r>
                        <a:rPr lang="en-US" sz="800">
                          <a:effectLst/>
                        </a:rPr>
                        <a:t>o</a:t>
                      </a:r>
                      <a:r>
                        <a:rPr lang="en-US" sz="800" spc="5">
                          <a:effectLst/>
                        </a:rPr>
                        <a:t>u</a:t>
                      </a:r>
                      <a:r>
                        <a:rPr lang="en-US" sz="800">
                          <a:effectLst/>
                        </a:rPr>
                        <a:t>r</a:t>
                      </a:r>
                      <a:r>
                        <a:rPr lang="en-US" sz="800" spc="-20">
                          <a:effectLst/>
                        </a:rPr>
                        <a:t> </a:t>
                      </a:r>
                      <a:r>
                        <a:rPr lang="en-US" sz="800" spc="5">
                          <a:effectLst/>
                        </a:rPr>
                        <a:t>p</a:t>
                      </a:r>
                      <a:r>
                        <a:rPr lang="en-US" sz="800" spc="-5">
                          <a:effectLst/>
                        </a:rPr>
                        <a:t>e</a:t>
                      </a:r>
                      <a:r>
                        <a:rPr lang="en-US" sz="800">
                          <a:effectLst/>
                        </a:rPr>
                        <a:t>rio</a:t>
                      </a:r>
                      <a:r>
                        <a:rPr lang="en-US" sz="800" spc="5">
                          <a:effectLst/>
                        </a:rPr>
                        <a:t>d</a:t>
                      </a:r>
                      <a:r>
                        <a:rPr lang="en-US" sz="800">
                          <a:effectLst/>
                        </a:rPr>
                        <a:t>s</a:t>
                      </a:r>
                      <a:r>
                        <a:rPr lang="en-US" sz="800" spc="-30">
                          <a:effectLst/>
                        </a:rPr>
                        <a:t> </a:t>
                      </a:r>
                      <a:r>
                        <a:rPr lang="en-US" sz="800">
                          <a:effectLst/>
                        </a:rPr>
                        <a:t>W</a:t>
                      </a:r>
                      <a:r>
                        <a:rPr lang="en-US" sz="800" spc="10">
                          <a:effectLst/>
                        </a:rPr>
                        <a:t>O</a:t>
                      </a:r>
                      <a:r>
                        <a:rPr lang="en-US" sz="800">
                          <a:effectLst/>
                        </a:rPr>
                        <a:t>M</a:t>
                      </a:r>
                      <a:r>
                        <a:rPr lang="en-US" sz="800" spc="5">
                          <a:effectLst/>
                        </a:rPr>
                        <a:t>E</a:t>
                      </a:r>
                      <a:r>
                        <a:rPr lang="en-US" sz="800">
                          <a:effectLst/>
                        </a:rPr>
                        <a:t>N</a:t>
                      </a:r>
                      <a:r>
                        <a:rPr lang="en-US" sz="800" spc="-30">
                          <a:effectLst/>
                        </a:rPr>
                        <a:t> </a:t>
                      </a:r>
                      <a:r>
                        <a:rPr lang="en-US" sz="800">
                          <a:effectLst/>
                        </a:rPr>
                        <a:t>O</a:t>
                      </a:r>
                      <a:r>
                        <a:rPr lang="en-US" sz="800" spc="5">
                          <a:effectLst/>
                        </a:rPr>
                        <a:t>N</a:t>
                      </a:r>
                      <a:r>
                        <a:rPr lang="en-US" sz="800">
                          <a:effectLst/>
                        </a:rPr>
                        <a:t>LY</a:t>
                      </a:r>
                      <a:endParaRPr lang="en-US" sz="900">
                        <a:effectLst/>
                        <a:latin typeface="Calibri"/>
                        <a:ea typeface="Calibri"/>
                        <a:cs typeface="Times New Roman"/>
                      </a:endParaRPr>
                    </a:p>
                  </a:txBody>
                  <a:tcPr marL="0" marR="0" marT="0" marB="0"/>
                </a:tc>
                <a:tc>
                  <a:txBody>
                    <a:bodyPr/>
                    <a:lstStyle/>
                    <a:p>
                      <a:pPr marL="316865" marR="306070" algn="ctr">
                        <a:lnSpc>
                          <a:spcPct val="115000"/>
                        </a:lnSpc>
                        <a:spcBef>
                          <a:spcPts val="355"/>
                        </a:spcBef>
                        <a:spcAft>
                          <a:spcPts val="0"/>
                        </a:spcAft>
                      </a:pPr>
                      <a:endParaRPr lang="en-US" sz="900" dirty="0">
                        <a:effectLst/>
                        <a:latin typeface="Calibri"/>
                        <a:ea typeface="Calibri"/>
                        <a:cs typeface="Times New Roman"/>
                      </a:endParaRPr>
                    </a:p>
                  </a:txBody>
                  <a:tcPr marL="0" marR="0" marT="0" marB="0"/>
                </a:tc>
                <a:tc>
                  <a:txBody>
                    <a:bodyPr/>
                    <a:lstStyle/>
                    <a:p>
                      <a:pPr marL="346075" marR="334645" algn="ctr">
                        <a:lnSpc>
                          <a:spcPct val="115000"/>
                        </a:lnSpc>
                        <a:spcBef>
                          <a:spcPts val="355"/>
                        </a:spcBef>
                        <a:spcAft>
                          <a:spcPts val="0"/>
                        </a:spcAft>
                      </a:pPr>
                      <a:endParaRPr lang="en-US" sz="900">
                        <a:effectLst/>
                        <a:latin typeface="Calibri"/>
                        <a:ea typeface="Calibri"/>
                        <a:cs typeface="Times New Roman"/>
                      </a:endParaRPr>
                    </a:p>
                  </a:txBody>
                  <a:tcPr marL="0" marR="0" marT="0" marB="0"/>
                </a:tc>
                <a:tc>
                  <a:txBody>
                    <a:bodyPr/>
                    <a:lstStyle/>
                    <a:p>
                      <a:pPr marL="372110" marR="363220" algn="ctr">
                        <a:lnSpc>
                          <a:spcPct val="115000"/>
                        </a:lnSpc>
                        <a:spcBef>
                          <a:spcPts val="355"/>
                        </a:spcBef>
                        <a:spcAft>
                          <a:spcPts val="0"/>
                        </a:spcAft>
                      </a:pPr>
                      <a:endParaRPr lang="en-US" sz="9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a:effectLst/>
                        </a:rPr>
                        <a:t> </a:t>
                      </a:r>
                      <a:endParaRPr lang="en-US" sz="900">
                        <a:effectLst/>
                        <a:latin typeface="Calibri"/>
                        <a:ea typeface="Calibri"/>
                        <a:cs typeface="Times New Roman"/>
                      </a:endParaRPr>
                    </a:p>
                  </a:txBody>
                  <a:tcPr marL="0" marR="0" marT="0" marB="0"/>
                </a:tc>
              </a:tr>
              <a:tr h="207604">
                <a:tc>
                  <a:txBody>
                    <a:bodyPr/>
                    <a:lstStyle/>
                    <a:p>
                      <a:pPr marL="64770" marR="0">
                        <a:lnSpc>
                          <a:spcPct val="115000"/>
                        </a:lnSpc>
                        <a:spcBef>
                          <a:spcPts val="350"/>
                        </a:spcBef>
                        <a:spcAft>
                          <a:spcPts val="0"/>
                        </a:spcAft>
                      </a:pPr>
                      <a:r>
                        <a:rPr lang="en-US" sz="800">
                          <a:effectLst/>
                        </a:rPr>
                        <a:t>5.</a:t>
                      </a:r>
                      <a:endParaRPr lang="en-US" sz="900">
                        <a:effectLst/>
                        <a:latin typeface="Calibri"/>
                        <a:ea typeface="Calibri"/>
                        <a:cs typeface="Times New Roman"/>
                      </a:endParaRPr>
                    </a:p>
                  </a:txBody>
                  <a:tcPr marL="0" marR="0" marT="0" marB="0"/>
                </a:tc>
                <a:tc>
                  <a:txBody>
                    <a:bodyPr/>
                    <a:lstStyle/>
                    <a:p>
                      <a:pPr marL="65405" marR="0">
                        <a:lnSpc>
                          <a:spcPct val="115000"/>
                        </a:lnSpc>
                        <a:spcBef>
                          <a:spcPts val="350"/>
                        </a:spcBef>
                        <a:spcAft>
                          <a:spcPts val="0"/>
                        </a:spcAft>
                      </a:pPr>
                      <a:r>
                        <a:rPr lang="en-US" sz="800" spc="5">
                          <a:effectLst/>
                        </a:rPr>
                        <a:t>H</a:t>
                      </a:r>
                      <a:r>
                        <a:rPr lang="en-US" sz="800" spc="-5">
                          <a:effectLst/>
                        </a:rPr>
                        <a:t>e</a:t>
                      </a:r>
                      <a:r>
                        <a:rPr lang="en-US" sz="800">
                          <a:effectLst/>
                        </a:rPr>
                        <a:t>a</a:t>
                      </a:r>
                      <a:r>
                        <a:rPr lang="en-US" sz="800" spc="5">
                          <a:effectLst/>
                        </a:rPr>
                        <a:t>d</a:t>
                      </a:r>
                      <a:r>
                        <a:rPr lang="en-US" sz="800">
                          <a:effectLst/>
                        </a:rPr>
                        <a:t>ac</a:t>
                      </a:r>
                      <a:r>
                        <a:rPr lang="en-US" sz="800" spc="5">
                          <a:effectLst/>
                        </a:rPr>
                        <a:t>h</a:t>
                      </a:r>
                      <a:r>
                        <a:rPr lang="en-US" sz="800" spc="-5">
                          <a:effectLst/>
                        </a:rPr>
                        <a:t>e</a:t>
                      </a:r>
                      <a:r>
                        <a:rPr lang="en-US" sz="800">
                          <a:effectLst/>
                        </a:rPr>
                        <a:t>s</a:t>
                      </a:r>
                      <a:endParaRPr lang="en-US" sz="900">
                        <a:effectLst/>
                        <a:latin typeface="Calibri"/>
                        <a:ea typeface="Calibri"/>
                        <a:cs typeface="Times New Roman"/>
                      </a:endParaRPr>
                    </a:p>
                  </a:txBody>
                  <a:tcPr marL="0" marR="0" marT="0" marB="0"/>
                </a:tc>
                <a:tc>
                  <a:txBody>
                    <a:bodyPr/>
                    <a:lstStyle/>
                    <a:p>
                      <a:pPr marL="316865" marR="306070"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346075" marR="334645"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372110" marR="363220" algn="ctr">
                        <a:lnSpc>
                          <a:spcPct val="115000"/>
                        </a:lnSpc>
                        <a:spcBef>
                          <a:spcPts val="345"/>
                        </a:spcBef>
                        <a:spcAft>
                          <a:spcPts val="0"/>
                        </a:spcAft>
                      </a:pPr>
                      <a:endParaRPr lang="en-US" sz="9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 </a:t>
                      </a:r>
                      <a:endParaRPr lang="en-US" sz="900" dirty="0">
                        <a:effectLst/>
                        <a:latin typeface="Calibri"/>
                        <a:ea typeface="Calibri"/>
                        <a:cs typeface="Times New Roman"/>
                      </a:endParaRPr>
                    </a:p>
                  </a:txBody>
                  <a:tcPr marL="0" marR="0" marT="0" marB="0"/>
                </a:tc>
              </a:tr>
              <a:tr h="207604">
                <a:tc>
                  <a:txBody>
                    <a:bodyPr/>
                    <a:lstStyle/>
                    <a:p>
                      <a:pPr marL="64770" marR="0">
                        <a:lnSpc>
                          <a:spcPct val="115000"/>
                        </a:lnSpc>
                        <a:spcBef>
                          <a:spcPts val="350"/>
                        </a:spcBef>
                        <a:spcAft>
                          <a:spcPts val="0"/>
                        </a:spcAft>
                      </a:pPr>
                      <a:r>
                        <a:rPr lang="en-US" sz="800">
                          <a:effectLst/>
                        </a:rPr>
                        <a:t>6.</a:t>
                      </a:r>
                      <a:endParaRPr lang="en-US" sz="900">
                        <a:effectLst/>
                        <a:latin typeface="Calibri"/>
                        <a:ea typeface="Calibri"/>
                        <a:cs typeface="Times New Roman"/>
                      </a:endParaRPr>
                    </a:p>
                  </a:txBody>
                  <a:tcPr marL="0" marR="0" marT="0" marB="0"/>
                </a:tc>
                <a:tc>
                  <a:txBody>
                    <a:bodyPr/>
                    <a:lstStyle/>
                    <a:p>
                      <a:pPr marL="54610" marR="0">
                        <a:lnSpc>
                          <a:spcPct val="115000"/>
                        </a:lnSpc>
                        <a:spcBef>
                          <a:spcPts val="350"/>
                        </a:spcBef>
                        <a:spcAft>
                          <a:spcPts val="0"/>
                        </a:spcAft>
                      </a:pPr>
                      <a:r>
                        <a:rPr lang="en-US" sz="800">
                          <a:effectLst/>
                        </a:rPr>
                        <a:t>Che</a:t>
                      </a:r>
                      <a:r>
                        <a:rPr lang="en-US" sz="800" spc="-5">
                          <a:effectLst/>
                        </a:rPr>
                        <a:t>s</a:t>
                      </a:r>
                      <a:r>
                        <a:rPr lang="en-US" sz="800">
                          <a:effectLst/>
                        </a:rPr>
                        <a:t>t</a:t>
                      </a:r>
                      <a:r>
                        <a:rPr lang="en-US" sz="800" spc="-20">
                          <a:effectLst/>
                        </a:rPr>
                        <a:t> </a:t>
                      </a:r>
                      <a:r>
                        <a:rPr lang="en-US" sz="800" spc="5">
                          <a:effectLst/>
                        </a:rPr>
                        <a:t>p</a:t>
                      </a:r>
                      <a:r>
                        <a:rPr lang="en-US" sz="800">
                          <a:effectLst/>
                        </a:rPr>
                        <a:t>ain</a:t>
                      </a:r>
                      <a:endParaRPr lang="en-US" sz="900">
                        <a:effectLst/>
                        <a:latin typeface="Calibri"/>
                        <a:ea typeface="Calibri"/>
                        <a:cs typeface="Times New Roman"/>
                      </a:endParaRPr>
                    </a:p>
                  </a:txBody>
                  <a:tcPr marL="0" marR="0" marT="0" marB="0"/>
                </a:tc>
                <a:tc>
                  <a:txBody>
                    <a:bodyPr/>
                    <a:lstStyle/>
                    <a:p>
                      <a:pPr marL="316865" marR="306070"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346075" marR="334645"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372110" marR="363220"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 </a:t>
                      </a:r>
                      <a:endParaRPr lang="en-US" sz="900" dirty="0">
                        <a:effectLst/>
                        <a:latin typeface="Calibri"/>
                        <a:ea typeface="Calibri"/>
                        <a:cs typeface="Times New Roman"/>
                      </a:endParaRPr>
                    </a:p>
                  </a:txBody>
                  <a:tcPr marL="0" marR="0" marT="0" marB="0"/>
                </a:tc>
              </a:tr>
              <a:tr h="207604">
                <a:tc>
                  <a:txBody>
                    <a:bodyPr/>
                    <a:lstStyle/>
                    <a:p>
                      <a:pPr marL="64770" marR="0">
                        <a:lnSpc>
                          <a:spcPct val="115000"/>
                        </a:lnSpc>
                        <a:spcBef>
                          <a:spcPts val="350"/>
                        </a:spcBef>
                        <a:spcAft>
                          <a:spcPts val="0"/>
                        </a:spcAft>
                      </a:pPr>
                      <a:r>
                        <a:rPr lang="en-US" sz="800">
                          <a:effectLst/>
                        </a:rPr>
                        <a:t>7.</a:t>
                      </a:r>
                      <a:endParaRPr lang="en-US" sz="900">
                        <a:effectLst/>
                        <a:latin typeface="Calibri"/>
                        <a:ea typeface="Calibri"/>
                        <a:cs typeface="Times New Roman"/>
                      </a:endParaRPr>
                    </a:p>
                  </a:txBody>
                  <a:tcPr marL="0" marR="0" marT="0" marB="0"/>
                </a:tc>
                <a:tc>
                  <a:txBody>
                    <a:bodyPr/>
                    <a:lstStyle/>
                    <a:p>
                      <a:pPr marL="65405" marR="0">
                        <a:lnSpc>
                          <a:spcPct val="115000"/>
                        </a:lnSpc>
                        <a:spcBef>
                          <a:spcPts val="350"/>
                        </a:spcBef>
                        <a:spcAft>
                          <a:spcPts val="0"/>
                        </a:spcAft>
                      </a:pPr>
                      <a:r>
                        <a:rPr lang="en-US" sz="800">
                          <a:effectLst/>
                        </a:rPr>
                        <a:t>Diz</a:t>
                      </a:r>
                      <a:r>
                        <a:rPr lang="en-US" sz="800" spc="5">
                          <a:effectLst/>
                        </a:rPr>
                        <a:t>z</a:t>
                      </a:r>
                      <a:r>
                        <a:rPr lang="en-US" sz="800">
                          <a:effectLst/>
                        </a:rPr>
                        <a:t>i</a:t>
                      </a:r>
                      <a:r>
                        <a:rPr lang="en-US" sz="800" spc="5">
                          <a:effectLst/>
                        </a:rPr>
                        <a:t>n</a:t>
                      </a:r>
                      <a:r>
                        <a:rPr lang="en-US" sz="800" spc="-5">
                          <a:effectLst/>
                        </a:rPr>
                        <a:t>e</a:t>
                      </a:r>
                      <a:r>
                        <a:rPr lang="en-US" sz="800" spc="5">
                          <a:effectLst/>
                        </a:rPr>
                        <a:t>s</a:t>
                      </a:r>
                      <a:r>
                        <a:rPr lang="en-US" sz="800">
                          <a:effectLst/>
                        </a:rPr>
                        <a:t>s</a:t>
                      </a:r>
                      <a:endParaRPr lang="en-US" sz="900">
                        <a:effectLst/>
                        <a:latin typeface="Calibri"/>
                        <a:ea typeface="Calibri"/>
                        <a:cs typeface="Times New Roman"/>
                      </a:endParaRPr>
                    </a:p>
                  </a:txBody>
                  <a:tcPr marL="0" marR="0" marT="0" marB="0"/>
                </a:tc>
                <a:tc>
                  <a:txBody>
                    <a:bodyPr/>
                    <a:lstStyle/>
                    <a:p>
                      <a:pPr marL="316865" marR="306070"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346075" marR="334645"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372110" marR="363220"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 </a:t>
                      </a:r>
                      <a:endParaRPr lang="en-US" sz="900" dirty="0">
                        <a:effectLst/>
                        <a:latin typeface="Calibri"/>
                        <a:ea typeface="Calibri"/>
                        <a:cs typeface="Times New Roman"/>
                      </a:endParaRPr>
                    </a:p>
                  </a:txBody>
                  <a:tcPr marL="0" marR="0" marT="0" marB="0"/>
                </a:tc>
              </a:tr>
              <a:tr h="207604">
                <a:tc>
                  <a:txBody>
                    <a:bodyPr/>
                    <a:lstStyle/>
                    <a:p>
                      <a:pPr marL="64770" marR="0">
                        <a:lnSpc>
                          <a:spcPct val="115000"/>
                        </a:lnSpc>
                        <a:spcBef>
                          <a:spcPts val="350"/>
                        </a:spcBef>
                        <a:spcAft>
                          <a:spcPts val="0"/>
                        </a:spcAft>
                      </a:pPr>
                      <a:r>
                        <a:rPr lang="en-US" sz="800">
                          <a:effectLst/>
                        </a:rPr>
                        <a:t>8.</a:t>
                      </a:r>
                      <a:endParaRPr lang="en-US" sz="900">
                        <a:effectLst/>
                        <a:latin typeface="Calibri"/>
                        <a:ea typeface="Calibri"/>
                        <a:cs typeface="Times New Roman"/>
                      </a:endParaRPr>
                    </a:p>
                  </a:txBody>
                  <a:tcPr marL="0" marR="0" marT="0" marB="0"/>
                </a:tc>
                <a:tc>
                  <a:txBody>
                    <a:bodyPr/>
                    <a:lstStyle/>
                    <a:p>
                      <a:pPr marL="65405" marR="0">
                        <a:lnSpc>
                          <a:spcPct val="115000"/>
                        </a:lnSpc>
                        <a:spcBef>
                          <a:spcPts val="350"/>
                        </a:spcBef>
                        <a:spcAft>
                          <a:spcPts val="0"/>
                        </a:spcAft>
                      </a:pPr>
                      <a:r>
                        <a:rPr lang="en-US" sz="800">
                          <a:effectLst/>
                        </a:rPr>
                        <a:t>Fai</a:t>
                      </a:r>
                      <a:r>
                        <a:rPr lang="en-US" sz="800" spc="5">
                          <a:effectLst/>
                        </a:rPr>
                        <a:t>n</a:t>
                      </a:r>
                      <a:r>
                        <a:rPr lang="en-US" sz="800">
                          <a:effectLst/>
                        </a:rPr>
                        <a:t>ti</a:t>
                      </a:r>
                      <a:r>
                        <a:rPr lang="en-US" sz="800" spc="5">
                          <a:effectLst/>
                        </a:rPr>
                        <a:t>n</a:t>
                      </a:r>
                      <a:r>
                        <a:rPr lang="en-US" sz="800">
                          <a:effectLst/>
                        </a:rPr>
                        <a:t>g</a:t>
                      </a:r>
                      <a:r>
                        <a:rPr lang="en-US" sz="800" spc="-35">
                          <a:effectLst/>
                        </a:rPr>
                        <a:t> </a:t>
                      </a:r>
                      <a:r>
                        <a:rPr lang="en-US" sz="800" spc="-5">
                          <a:effectLst/>
                        </a:rPr>
                        <a:t>s</a:t>
                      </a:r>
                      <a:r>
                        <a:rPr lang="en-US" sz="800" spc="5">
                          <a:effectLst/>
                        </a:rPr>
                        <a:t>p</a:t>
                      </a:r>
                      <a:r>
                        <a:rPr lang="en-US" sz="800" spc="-5">
                          <a:effectLst/>
                        </a:rPr>
                        <a:t>e</a:t>
                      </a:r>
                      <a:r>
                        <a:rPr lang="en-US" sz="800">
                          <a:effectLst/>
                        </a:rPr>
                        <a:t>l</a:t>
                      </a:r>
                      <a:r>
                        <a:rPr lang="en-US" sz="800" spc="10">
                          <a:effectLst/>
                        </a:rPr>
                        <a:t>l</a:t>
                      </a:r>
                      <a:r>
                        <a:rPr lang="en-US" sz="800">
                          <a:effectLst/>
                        </a:rPr>
                        <a:t>s</a:t>
                      </a:r>
                      <a:endParaRPr lang="en-US" sz="900">
                        <a:effectLst/>
                        <a:latin typeface="Calibri"/>
                        <a:ea typeface="Calibri"/>
                        <a:cs typeface="Times New Roman"/>
                      </a:endParaRPr>
                    </a:p>
                  </a:txBody>
                  <a:tcPr marL="0" marR="0" marT="0" marB="0"/>
                </a:tc>
                <a:tc>
                  <a:txBody>
                    <a:bodyPr/>
                    <a:lstStyle/>
                    <a:p>
                      <a:pPr marL="316865" marR="306070"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346075" marR="334645"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372110" marR="363220"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 </a:t>
                      </a:r>
                      <a:endParaRPr lang="en-US" sz="900" dirty="0">
                        <a:effectLst/>
                        <a:latin typeface="Calibri"/>
                        <a:ea typeface="Calibri"/>
                        <a:cs typeface="Times New Roman"/>
                      </a:endParaRPr>
                    </a:p>
                  </a:txBody>
                  <a:tcPr marL="0" marR="0" marT="0" marB="0"/>
                </a:tc>
              </a:tr>
              <a:tr h="207604">
                <a:tc>
                  <a:txBody>
                    <a:bodyPr/>
                    <a:lstStyle/>
                    <a:p>
                      <a:pPr marL="64770" marR="0">
                        <a:lnSpc>
                          <a:spcPct val="115000"/>
                        </a:lnSpc>
                        <a:spcBef>
                          <a:spcPts val="350"/>
                        </a:spcBef>
                        <a:spcAft>
                          <a:spcPts val="0"/>
                        </a:spcAft>
                      </a:pPr>
                      <a:r>
                        <a:rPr lang="en-US" sz="800">
                          <a:effectLst/>
                        </a:rPr>
                        <a:t>9.</a:t>
                      </a:r>
                      <a:endParaRPr lang="en-US" sz="900">
                        <a:effectLst/>
                        <a:latin typeface="Calibri"/>
                        <a:ea typeface="Calibri"/>
                        <a:cs typeface="Times New Roman"/>
                      </a:endParaRPr>
                    </a:p>
                  </a:txBody>
                  <a:tcPr marL="0" marR="0" marT="0" marB="0"/>
                </a:tc>
                <a:tc>
                  <a:txBody>
                    <a:bodyPr/>
                    <a:lstStyle/>
                    <a:p>
                      <a:pPr marL="65405" marR="0">
                        <a:lnSpc>
                          <a:spcPct val="115000"/>
                        </a:lnSpc>
                        <a:spcBef>
                          <a:spcPts val="350"/>
                        </a:spcBef>
                        <a:spcAft>
                          <a:spcPts val="0"/>
                        </a:spcAft>
                      </a:pPr>
                      <a:r>
                        <a:rPr lang="en-US" sz="800">
                          <a:effectLst/>
                        </a:rPr>
                        <a:t>F</a:t>
                      </a:r>
                      <a:r>
                        <a:rPr lang="en-US" sz="800" spc="-5">
                          <a:effectLst/>
                        </a:rPr>
                        <a:t>ee</a:t>
                      </a:r>
                      <a:r>
                        <a:rPr lang="en-US" sz="800">
                          <a:effectLst/>
                        </a:rPr>
                        <a:t>ling</a:t>
                      </a:r>
                      <a:r>
                        <a:rPr lang="en-US" sz="800" spc="-25">
                          <a:effectLst/>
                        </a:rPr>
                        <a:t> </a:t>
                      </a:r>
                      <a:r>
                        <a:rPr lang="en-US" sz="800" spc="5">
                          <a:effectLst/>
                        </a:rPr>
                        <a:t>y</a:t>
                      </a:r>
                      <a:r>
                        <a:rPr lang="en-US" sz="800">
                          <a:effectLst/>
                        </a:rPr>
                        <a:t>o</a:t>
                      </a:r>
                      <a:r>
                        <a:rPr lang="en-US" sz="800" spc="5">
                          <a:effectLst/>
                        </a:rPr>
                        <a:t>u</a:t>
                      </a:r>
                      <a:r>
                        <a:rPr lang="en-US" sz="800">
                          <a:effectLst/>
                        </a:rPr>
                        <a:t>r</a:t>
                      </a:r>
                      <a:r>
                        <a:rPr lang="en-US" sz="800" spc="-20">
                          <a:effectLst/>
                        </a:rPr>
                        <a:t> </a:t>
                      </a:r>
                      <a:r>
                        <a:rPr lang="en-US" sz="800" spc="5">
                          <a:effectLst/>
                        </a:rPr>
                        <a:t>h</a:t>
                      </a:r>
                      <a:r>
                        <a:rPr lang="en-US" sz="800" spc="-5">
                          <a:effectLst/>
                        </a:rPr>
                        <a:t>e</a:t>
                      </a:r>
                      <a:r>
                        <a:rPr lang="en-US" sz="800">
                          <a:effectLst/>
                        </a:rPr>
                        <a:t>art</a:t>
                      </a:r>
                      <a:r>
                        <a:rPr lang="en-US" sz="800" spc="-15">
                          <a:effectLst/>
                        </a:rPr>
                        <a:t> </a:t>
                      </a:r>
                      <a:r>
                        <a:rPr lang="en-US" sz="800" spc="5">
                          <a:effectLst/>
                        </a:rPr>
                        <a:t>p</a:t>
                      </a:r>
                      <a:r>
                        <a:rPr lang="en-US" sz="800">
                          <a:effectLst/>
                        </a:rPr>
                        <a:t>o</a:t>
                      </a:r>
                      <a:r>
                        <a:rPr lang="en-US" sz="800" spc="5">
                          <a:effectLst/>
                        </a:rPr>
                        <a:t>un</a:t>
                      </a:r>
                      <a:r>
                        <a:rPr lang="en-US" sz="800">
                          <a:effectLst/>
                        </a:rPr>
                        <a:t>d</a:t>
                      </a:r>
                      <a:r>
                        <a:rPr lang="en-US" sz="800" spc="-20">
                          <a:effectLst/>
                        </a:rPr>
                        <a:t> </a:t>
                      </a:r>
                      <a:r>
                        <a:rPr lang="en-US" sz="800" spc="5">
                          <a:effectLst/>
                        </a:rPr>
                        <a:t>o</a:t>
                      </a:r>
                      <a:r>
                        <a:rPr lang="en-US" sz="800">
                          <a:effectLst/>
                        </a:rPr>
                        <a:t>r</a:t>
                      </a:r>
                      <a:r>
                        <a:rPr lang="en-US" sz="800" spc="-10">
                          <a:effectLst/>
                        </a:rPr>
                        <a:t> </a:t>
                      </a:r>
                      <a:r>
                        <a:rPr lang="en-US" sz="800">
                          <a:effectLst/>
                        </a:rPr>
                        <a:t>race</a:t>
                      </a:r>
                      <a:endParaRPr lang="en-US" sz="900">
                        <a:effectLst/>
                        <a:latin typeface="Calibri"/>
                        <a:ea typeface="Calibri"/>
                        <a:cs typeface="Times New Roman"/>
                      </a:endParaRPr>
                    </a:p>
                  </a:txBody>
                  <a:tcPr marL="0" marR="0" marT="0" marB="0"/>
                </a:tc>
                <a:tc>
                  <a:txBody>
                    <a:bodyPr/>
                    <a:lstStyle/>
                    <a:p>
                      <a:pPr marL="316865" marR="306070"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346075" marR="334645"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372110" marR="363220"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 </a:t>
                      </a:r>
                      <a:endParaRPr lang="en-US" sz="900" dirty="0">
                        <a:effectLst/>
                        <a:latin typeface="Calibri"/>
                        <a:ea typeface="Calibri"/>
                        <a:cs typeface="Times New Roman"/>
                      </a:endParaRPr>
                    </a:p>
                  </a:txBody>
                  <a:tcPr marL="0" marR="0" marT="0" marB="0"/>
                </a:tc>
              </a:tr>
              <a:tr h="206561">
                <a:tc>
                  <a:txBody>
                    <a:bodyPr/>
                    <a:lstStyle/>
                    <a:p>
                      <a:pPr marL="64770" marR="0">
                        <a:lnSpc>
                          <a:spcPct val="115000"/>
                        </a:lnSpc>
                        <a:spcBef>
                          <a:spcPts val="350"/>
                        </a:spcBef>
                        <a:spcAft>
                          <a:spcPts val="0"/>
                        </a:spcAft>
                      </a:pPr>
                      <a:r>
                        <a:rPr lang="en-US" sz="800">
                          <a:effectLst/>
                        </a:rPr>
                        <a:t>10.</a:t>
                      </a:r>
                      <a:endParaRPr lang="en-US" sz="900">
                        <a:effectLst/>
                        <a:latin typeface="Calibri"/>
                        <a:ea typeface="Calibri"/>
                        <a:cs typeface="Times New Roman"/>
                      </a:endParaRPr>
                    </a:p>
                  </a:txBody>
                  <a:tcPr marL="0" marR="0" marT="0" marB="0"/>
                </a:tc>
                <a:tc>
                  <a:txBody>
                    <a:bodyPr/>
                    <a:lstStyle/>
                    <a:p>
                      <a:pPr marL="54610" marR="0">
                        <a:lnSpc>
                          <a:spcPct val="115000"/>
                        </a:lnSpc>
                        <a:spcBef>
                          <a:spcPts val="350"/>
                        </a:spcBef>
                        <a:spcAft>
                          <a:spcPts val="0"/>
                        </a:spcAft>
                      </a:pPr>
                      <a:r>
                        <a:rPr lang="en-US" sz="800">
                          <a:effectLst/>
                        </a:rPr>
                        <a:t>Short</a:t>
                      </a:r>
                      <a:r>
                        <a:rPr lang="en-US" sz="800" spc="5">
                          <a:effectLst/>
                        </a:rPr>
                        <a:t>n</a:t>
                      </a:r>
                      <a:r>
                        <a:rPr lang="en-US" sz="800" spc="-5">
                          <a:effectLst/>
                        </a:rPr>
                        <a:t>es</a:t>
                      </a:r>
                      <a:r>
                        <a:rPr lang="en-US" sz="800">
                          <a:effectLst/>
                        </a:rPr>
                        <a:t>s</a:t>
                      </a:r>
                      <a:r>
                        <a:rPr lang="en-US" sz="800" spc="-45">
                          <a:effectLst/>
                        </a:rPr>
                        <a:t> </a:t>
                      </a:r>
                      <a:r>
                        <a:rPr lang="en-US" sz="800" spc="5">
                          <a:effectLst/>
                        </a:rPr>
                        <a:t>o</a:t>
                      </a:r>
                      <a:r>
                        <a:rPr lang="en-US" sz="800">
                          <a:effectLst/>
                        </a:rPr>
                        <a:t>f</a:t>
                      </a:r>
                      <a:r>
                        <a:rPr lang="en-US" sz="800" spc="-15">
                          <a:effectLst/>
                        </a:rPr>
                        <a:t> </a:t>
                      </a:r>
                      <a:r>
                        <a:rPr lang="en-US" sz="800" spc="5">
                          <a:effectLst/>
                        </a:rPr>
                        <a:t>b</a:t>
                      </a:r>
                      <a:r>
                        <a:rPr lang="en-US" sz="800">
                          <a:effectLst/>
                        </a:rPr>
                        <a:t>r</a:t>
                      </a:r>
                      <a:r>
                        <a:rPr lang="en-US" sz="800" spc="-5">
                          <a:effectLst/>
                        </a:rPr>
                        <a:t>e</a:t>
                      </a:r>
                      <a:r>
                        <a:rPr lang="en-US" sz="800">
                          <a:effectLst/>
                        </a:rPr>
                        <a:t>a</a:t>
                      </a:r>
                      <a:r>
                        <a:rPr lang="en-US" sz="800" spc="5">
                          <a:effectLst/>
                        </a:rPr>
                        <a:t>t</a:t>
                      </a:r>
                      <a:r>
                        <a:rPr lang="en-US" sz="800">
                          <a:effectLst/>
                        </a:rPr>
                        <a:t>h</a:t>
                      </a:r>
                      <a:endParaRPr lang="en-US" sz="900">
                        <a:effectLst/>
                        <a:latin typeface="Calibri"/>
                        <a:ea typeface="Calibri"/>
                        <a:cs typeface="Times New Roman"/>
                      </a:endParaRPr>
                    </a:p>
                  </a:txBody>
                  <a:tcPr marL="0" marR="0" marT="0" marB="0"/>
                </a:tc>
                <a:tc>
                  <a:txBody>
                    <a:bodyPr/>
                    <a:lstStyle/>
                    <a:p>
                      <a:pPr marL="316865" marR="306070"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346075" marR="334645"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372110" marR="363220"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 </a:t>
                      </a:r>
                      <a:endParaRPr lang="en-US" sz="900" dirty="0">
                        <a:effectLst/>
                        <a:latin typeface="Calibri"/>
                        <a:ea typeface="Calibri"/>
                        <a:cs typeface="Times New Roman"/>
                      </a:endParaRPr>
                    </a:p>
                  </a:txBody>
                  <a:tcPr marL="0" marR="0" marT="0" marB="0"/>
                </a:tc>
              </a:tr>
              <a:tr h="207604">
                <a:tc>
                  <a:txBody>
                    <a:bodyPr/>
                    <a:lstStyle/>
                    <a:p>
                      <a:pPr marL="64770" marR="0">
                        <a:lnSpc>
                          <a:spcPct val="115000"/>
                        </a:lnSpc>
                        <a:spcBef>
                          <a:spcPts val="360"/>
                        </a:spcBef>
                        <a:spcAft>
                          <a:spcPts val="0"/>
                        </a:spcAft>
                      </a:pPr>
                      <a:r>
                        <a:rPr lang="en-US" sz="800">
                          <a:effectLst/>
                        </a:rPr>
                        <a:t>11.</a:t>
                      </a:r>
                      <a:endParaRPr lang="en-US" sz="900">
                        <a:effectLst/>
                        <a:latin typeface="Calibri"/>
                        <a:ea typeface="Calibri"/>
                        <a:cs typeface="Times New Roman"/>
                      </a:endParaRPr>
                    </a:p>
                  </a:txBody>
                  <a:tcPr marL="0" marR="0" marT="0" marB="0"/>
                </a:tc>
                <a:tc>
                  <a:txBody>
                    <a:bodyPr/>
                    <a:lstStyle/>
                    <a:p>
                      <a:pPr marL="54610" marR="0">
                        <a:lnSpc>
                          <a:spcPct val="115000"/>
                        </a:lnSpc>
                        <a:spcBef>
                          <a:spcPts val="360"/>
                        </a:spcBef>
                        <a:spcAft>
                          <a:spcPts val="0"/>
                        </a:spcAft>
                      </a:pPr>
                      <a:r>
                        <a:rPr lang="en-US" sz="800">
                          <a:effectLst/>
                        </a:rPr>
                        <a:t>P</a:t>
                      </a:r>
                      <a:r>
                        <a:rPr lang="en-US" sz="800" spc="5">
                          <a:effectLst/>
                        </a:rPr>
                        <a:t>a</a:t>
                      </a:r>
                      <a:r>
                        <a:rPr lang="en-US" sz="800">
                          <a:effectLst/>
                        </a:rPr>
                        <a:t>in</a:t>
                      </a:r>
                      <a:r>
                        <a:rPr lang="en-US" sz="800" spc="-15">
                          <a:effectLst/>
                        </a:rPr>
                        <a:t> </a:t>
                      </a:r>
                      <a:r>
                        <a:rPr lang="en-US" sz="800" spc="5">
                          <a:effectLst/>
                        </a:rPr>
                        <a:t>o</a:t>
                      </a:r>
                      <a:r>
                        <a:rPr lang="en-US" sz="800">
                          <a:effectLst/>
                        </a:rPr>
                        <a:t>r</a:t>
                      </a:r>
                      <a:r>
                        <a:rPr lang="en-US" sz="800" spc="-10">
                          <a:effectLst/>
                        </a:rPr>
                        <a:t> </a:t>
                      </a:r>
                      <a:r>
                        <a:rPr lang="en-US" sz="800" spc="5">
                          <a:effectLst/>
                        </a:rPr>
                        <a:t>p</a:t>
                      </a:r>
                      <a:r>
                        <a:rPr lang="en-US" sz="800">
                          <a:effectLst/>
                        </a:rPr>
                        <a:t>r</a:t>
                      </a:r>
                      <a:r>
                        <a:rPr lang="en-US" sz="800" spc="10">
                          <a:effectLst/>
                        </a:rPr>
                        <a:t>o</a:t>
                      </a:r>
                      <a:r>
                        <a:rPr lang="en-US" sz="800" spc="5">
                          <a:effectLst/>
                        </a:rPr>
                        <a:t>b</a:t>
                      </a:r>
                      <a:r>
                        <a:rPr lang="en-US" sz="800">
                          <a:effectLst/>
                        </a:rPr>
                        <a:t>l</a:t>
                      </a:r>
                      <a:r>
                        <a:rPr lang="en-US" sz="800" spc="-5">
                          <a:effectLst/>
                        </a:rPr>
                        <a:t>em</a:t>
                      </a:r>
                      <a:r>
                        <a:rPr lang="en-US" sz="800">
                          <a:effectLst/>
                        </a:rPr>
                        <a:t>s</a:t>
                      </a:r>
                      <a:r>
                        <a:rPr lang="en-US" sz="800" spc="-45">
                          <a:effectLst/>
                        </a:rPr>
                        <a:t> </a:t>
                      </a:r>
                      <a:r>
                        <a:rPr lang="en-US" sz="800" spc="5">
                          <a:effectLst/>
                        </a:rPr>
                        <a:t>du</a:t>
                      </a:r>
                      <a:r>
                        <a:rPr lang="en-US" sz="800">
                          <a:effectLst/>
                        </a:rPr>
                        <a:t>ri</a:t>
                      </a:r>
                      <a:r>
                        <a:rPr lang="en-US" sz="800" spc="5">
                          <a:effectLst/>
                        </a:rPr>
                        <a:t>n</a:t>
                      </a:r>
                      <a:r>
                        <a:rPr lang="en-US" sz="800">
                          <a:effectLst/>
                        </a:rPr>
                        <a:t>g</a:t>
                      </a:r>
                      <a:r>
                        <a:rPr lang="en-US" sz="800" spc="-25">
                          <a:effectLst/>
                        </a:rPr>
                        <a:t> </a:t>
                      </a:r>
                      <a:r>
                        <a:rPr lang="en-US" sz="800" spc="-5">
                          <a:effectLst/>
                        </a:rPr>
                        <a:t>se</a:t>
                      </a:r>
                      <a:r>
                        <a:rPr lang="en-US" sz="800" spc="10">
                          <a:effectLst/>
                        </a:rPr>
                        <a:t>x</a:t>
                      </a:r>
                      <a:r>
                        <a:rPr lang="en-US" sz="800" spc="5">
                          <a:effectLst/>
                        </a:rPr>
                        <a:t>u</a:t>
                      </a:r>
                      <a:r>
                        <a:rPr lang="en-US" sz="800">
                          <a:effectLst/>
                        </a:rPr>
                        <a:t>al</a:t>
                      </a:r>
                      <a:r>
                        <a:rPr lang="en-US" sz="800" spc="-20">
                          <a:effectLst/>
                        </a:rPr>
                        <a:t> </a:t>
                      </a:r>
                      <a:r>
                        <a:rPr lang="en-US" sz="800">
                          <a:effectLst/>
                        </a:rPr>
                        <a:t>i</a:t>
                      </a:r>
                      <a:r>
                        <a:rPr lang="en-US" sz="800" spc="5">
                          <a:effectLst/>
                        </a:rPr>
                        <a:t>n</a:t>
                      </a:r>
                      <a:r>
                        <a:rPr lang="en-US" sz="800">
                          <a:effectLst/>
                        </a:rPr>
                        <a:t>terco</a:t>
                      </a:r>
                      <a:r>
                        <a:rPr lang="en-US" sz="800" spc="5">
                          <a:effectLst/>
                        </a:rPr>
                        <a:t>u</a:t>
                      </a:r>
                      <a:r>
                        <a:rPr lang="en-US" sz="800">
                          <a:effectLst/>
                        </a:rPr>
                        <a:t>r</a:t>
                      </a:r>
                      <a:r>
                        <a:rPr lang="en-US" sz="800" spc="-5">
                          <a:effectLst/>
                        </a:rPr>
                        <a:t>s</a:t>
                      </a:r>
                      <a:r>
                        <a:rPr lang="en-US" sz="800">
                          <a:effectLst/>
                        </a:rPr>
                        <a:t>e</a:t>
                      </a:r>
                      <a:endParaRPr lang="en-US" sz="900">
                        <a:effectLst/>
                        <a:latin typeface="Calibri"/>
                        <a:ea typeface="Calibri"/>
                        <a:cs typeface="Times New Roman"/>
                      </a:endParaRPr>
                    </a:p>
                  </a:txBody>
                  <a:tcPr marL="0" marR="0" marT="0" marB="0"/>
                </a:tc>
                <a:tc>
                  <a:txBody>
                    <a:bodyPr/>
                    <a:lstStyle/>
                    <a:p>
                      <a:pPr marL="316865" marR="306070" algn="ctr">
                        <a:lnSpc>
                          <a:spcPct val="115000"/>
                        </a:lnSpc>
                        <a:spcBef>
                          <a:spcPts val="355"/>
                        </a:spcBef>
                        <a:spcAft>
                          <a:spcPts val="0"/>
                        </a:spcAft>
                      </a:pPr>
                      <a:endParaRPr lang="en-US" sz="900">
                        <a:effectLst/>
                        <a:latin typeface="Calibri"/>
                        <a:ea typeface="Calibri"/>
                        <a:cs typeface="Times New Roman"/>
                      </a:endParaRPr>
                    </a:p>
                  </a:txBody>
                  <a:tcPr marL="0" marR="0" marT="0" marB="0"/>
                </a:tc>
                <a:tc>
                  <a:txBody>
                    <a:bodyPr/>
                    <a:lstStyle/>
                    <a:p>
                      <a:pPr marL="346075" marR="334645" algn="ctr">
                        <a:lnSpc>
                          <a:spcPct val="115000"/>
                        </a:lnSpc>
                        <a:spcBef>
                          <a:spcPts val="355"/>
                        </a:spcBef>
                        <a:spcAft>
                          <a:spcPts val="0"/>
                        </a:spcAft>
                      </a:pPr>
                      <a:endParaRPr lang="en-US" sz="900">
                        <a:effectLst/>
                        <a:latin typeface="Calibri"/>
                        <a:ea typeface="Calibri"/>
                        <a:cs typeface="Times New Roman"/>
                      </a:endParaRPr>
                    </a:p>
                  </a:txBody>
                  <a:tcPr marL="0" marR="0" marT="0" marB="0"/>
                </a:tc>
                <a:tc>
                  <a:txBody>
                    <a:bodyPr/>
                    <a:lstStyle/>
                    <a:p>
                      <a:pPr marL="372110" marR="363220" algn="ctr">
                        <a:lnSpc>
                          <a:spcPct val="115000"/>
                        </a:lnSpc>
                        <a:spcBef>
                          <a:spcPts val="355"/>
                        </a:spcBef>
                        <a:spcAft>
                          <a:spcPts val="0"/>
                        </a:spcAft>
                      </a:pPr>
                      <a:endParaRPr lang="en-US" sz="9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 </a:t>
                      </a:r>
                      <a:endParaRPr lang="en-US" sz="900" dirty="0">
                        <a:effectLst/>
                        <a:latin typeface="Calibri"/>
                        <a:ea typeface="Calibri"/>
                        <a:cs typeface="Times New Roman"/>
                      </a:endParaRPr>
                    </a:p>
                  </a:txBody>
                  <a:tcPr marL="0" marR="0" marT="0" marB="0"/>
                </a:tc>
              </a:tr>
              <a:tr h="208126">
                <a:tc>
                  <a:txBody>
                    <a:bodyPr/>
                    <a:lstStyle/>
                    <a:p>
                      <a:pPr marL="64770" marR="0">
                        <a:lnSpc>
                          <a:spcPct val="115000"/>
                        </a:lnSpc>
                        <a:spcBef>
                          <a:spcPts val="350"/>
                        </a:spcBef>
                        <a:spcAft>
                          <a:spcPts val="0"/>
                        </a:spcAft>
                      </a:pPr>
                      <a:r>
                        <a:rPr lang="en-US" sz="800">
                          <a:effectLst/>
                        </a:rPr>
                        <a:t>12.</a:t>
                      </a:r>
                      <a:endParaRPr lang="en-US" sz="900">
                        <a:effectLst/>
                        <a:latin typeface="Calibri"/>
                        <a:ea typeface="Calibri"/>
                        <a:cs typeface="Times New Roman"/>
                      </a:endParaRPr>
                    </a:p>
                  </a:txBody>
                  <a:tcPr marL="0" marR="0" marT="0" marB="0"/>
                </a:tc>
                <a:tc>
                  <a:txBody>
                    <a:bodyPr/>
                    <a:lstStyle/>
                    <a:p>
                      <a:pPr marL="54610" marR="0">
                        <a:lnSpc>
                          <a:spcPct val="115000"/>
                        </a:lnSpc>
                        <a:spcBef>
                          <a:spcPts val="350"/>
                        </a:spcBef>
                        <a:spcAft>
                          <a:spcPts val="0"/>
                        </a:spcAft>
                      </a:pPr>
                      <a:r>
                        <a:rPr lang="en-US" sz="800">
                          <a:effectLst/>
                        </a:rPr>
                        <a:t>Co</a:t>
                      </a:r>
                      <a:r>
                        <a:rPr lang="en-US" sz="800" spc="5">
                          <a:effectLst/>
                        </a:rPr>
                        <a:t>n</a:t>
                      </a:r>
                      <a:r>
                        <a:rPr lang="en-US" sz="800" spc="-5">
                          <a:effectLst/>
                        </a:rPr>
                        <a:t>s</a:t>
                      </a:r>
                      <a:r>
                        <a:rPr lang="en-US" sz="800">
                          <a:effectLst/>
                        </a:rPr>
                        <a:t>ti</a:t>
                      </a:r>
                      <a:r>
                        <a:rPr lang="en-US" sz="800" spc="5">
                          <a:effectLst/>
                        </a:rPr>
                        <a:t>pa</a:t>
                      </a:r>
                      <a:r>
                        <a:rPr lang="en-US" sz="800">
                          <a:effectLst/>
                        </a:rPr>
                        <a:t>ti</a:t>
                      </a:r>
                      <a:r>
                        <a:rPr lang="en-US" sz="800" spc="5">
                          <a:effectLst/>
                        </a:rPr>
                        <a:t>on</a:t>
                      </a:r>
                      <a:r>
                        <a:rPr lang="en-US" sz="800">
                          <a:effectLst/>
                        </a:rPr>
                        <a:t>,</a:t>
                      </a:r>
                      <a:r>
                        <a:rPr lang="en-US" sz="800" spc="-55">
                          <a:effectLst/>
                        </a:rPr>
                        <a:t> </a:t>
                      </a:r>
                      <a:r>
                        <a:rPr lang="en-US" sz="800">
                          <a:effectLst/>
                        </a:rPr>
                        <a:t>l</a:t>
                      </a:r>
                      <a:r>
                        <a:rPr lang="en-US" sz="800" spc="10">
                          <a:effectLst/>
                        </a:rPr>
                        <a:t>o</a:t>
                      </a:r>
                      <a:r>
                        <a:rPr lang="en-US" sz="800">
                          <a:effectLst/>
                        </a:rPr>
                        <a:t>o</a:t>
                      </a:r>
                      <a:r>
                        <a:rPr lang="en-US" sz="800" spc="-5">
                          <a:effectLst/>
                        </a:rPr>
                        <a:t>s</a:t>
                      </a:r>
                      <a:r>
                        <a:rPr lang="en-US" sz="800">
                          <a:effectLst/>
                        </a:rPr>
                        <a:t>e</a:t>
                      </a:r>
                      <a:r>
                        <a:rPr lang="en-US" sz="800" spc="-25">
                          <a:effectLst/>
                        </a:rPr>
                        <a:t> </a:t>
                      </a:r>
                      <a:r>
                        <a:rPr lang="en-US" sz="800" spc="5">
                          <a:effectLst/>
                        </a:rPr>
                        <a:t>b</a:t>
                      </a:r>
                      <a:r>
                        <a:rPr lang="en-US" sz="800">
                          <a:effectLst/>
                        </a:rPr>
                        <a:t>o</a:t>
                      </a:r>
                      <a:r>
                        <a:rPr lang="en-US" sz="800" spc="-5">
                          <a:effectLst/>
                        </a:rPr>
                        <a:t>we</a:t>
                      </a:r>
                      <a:r>
                        <a:rPr lang="en-US" sz="800" spc="10">
                          <a:effectLst/>
                        </a:rPr>
                        <a:t>l</a:t>
                      </a:r>
                      <a:r>
                        <a:rPr lang="en-US" sz="800" spc="-5">
                          <a:effectLst/>
                        </a:rPr>
                        <a:t>s</a:t>
                      </a:r>
                      <a:r>
                        <a:rPr lang="en-US" sz="800">
                          <a:effectLst/>
                        </a:rPr>
                        <a:t>,</a:t>
                      </a:r>
                      <a:r>
                        <a:rPr lang="en-US" sz="800" spc="-15">
                          <a:effectLst/>
                        </a:rPr>
                        <a:t> </a:t>
                      </a:r>
                      <a:r>
                        <a:rPr lang="en-US" sz="800">
                          <a:effectLst/>
                        </a:rPr>
                        <a:t>or</a:t>
                      </a:r>
                      <a:r>
                        <a:rPr lang="en-US" sz="800" spc="-10">
                          <a:effectLst/>
                        </a:rPr>
                        <a:t> </a:t>
                      </a:r>
                      <a:r>
                        <a:rPr lang="en-US" sz="800" spc="5">
                          <a:effectLst/>
                        </a:rPr>
                        <a:t>d</a:t>
                      </a:r>
                      <a:r>
                        <a:rPr lang="en-US" sz="800">
                          <a:effectLst/>
                        </a:rPr>
                        <a:t>iarr</a:t>
                      </a:r>
                      <a:r>
                        <a:rPr lang="en-US" sz="800" spc="10">
                          <a:effectLst/>
                        </a:rPr>
                        <a:t>h</a:t>
                      </a:r>
                      <a:r>
                        <a:rPr lang="en-US" sz="800" spc="-5">
                          <a:effectLst/>
                        </a:rPr>
                        <a:t>e</a:t>
                      </a:r>
                      <a:r>
                        <a:rPr lang="en-US" sz="800">
                          <a:effectLst/>
                        </a:rPr>
                        <a:t>a</a:t>
                      </a:r>
                      <a:endParaRPr lang="en-US" sz="900">
                        <a:effectLst/>
                        <a:latin typeface="Calibri"/>
                        <a:ea typeface="Calibri"/>
                        <a:cs typeface="Times New Roman"/>
                      </a:endParaRPr>
                    </a:p>
                  </a:txBody>
                  <a:tcPr marL="0" marR="0" marT="0" marB="0"/>
                </a:tc>
                <a:tc>
                  <a:txBody>
                    <a:bodyPr/>
                    <a:lstStyle/>
                    <a:p>
                      <a:pPr marL="316865" marR="306070"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346075" marR="334645"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372110" marR="363220" algn="ctr">
                        <a:lnSpc>
                          <a:spcPct val="115000"/>
                        </a:lnSpc>
                        <a:spcBef>
                          <a:spcPts val="345"/>
                        </a:spcBef>
                        <a:spcAft>
                          <a:spcPts val="0"/>
                        </a:spcAft>
                      </a:pPr>
                      <a:endParaRPr lang="en-US" sz="9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 </a:t>
                      </a:r>
                      <a:endParaRPr lang="en-US" sz="900" dirty="0">
                        <a:effectLst/>
                        <a:latin typeface="Calibri"/>
                        <a:ea typeface="Calibri"/>
                        <a:cs typeface="Times New Roman"/>
                      </a:endParaRPr>
                    </a:p>
                  </a:txBody>
                  <a:tcPr marL="0" marR="0" marT="0" marB="0"/>
                </a:tc>
              </a:tr>
              <a:tr h="207604">
                <a:tc>
                  <a:txBody>
                    <a:bodyPr/>
                    <a:lstStyle/>
                    <a:p>
                      <a:pPr marL="64770" marR="0">
                        <a:lnSpc>
                          <a:spcPct val="115000"/>
                        </a:lnSpc>
                        <a:spcBef>
                          <a:spcPts val="350"/>
                        </a:spcBef>
                        <a:spcAft>
                          <a:spcPts val="0"/>
                        </a:spcAft>
                      </a:pPr>
                      <a:r>
                        <a:rPr lang="en-US" sz="800">
                          <a:effectLst/>
                        </a:rPr>
                        <a:t>13.</a:t>
                      </a:r>
                      <a:endParaRPr lang="en-US" sz="900">
                        <a:effectLst/>
                        <a:latin typeface="Calibri"/>
                        <a:ea typeface="Calibri"/>
                        <a:cs typeface="Times New Roman"/>
                      </a:endParaRPr>
                    </a:p>
                  </a:txBody>
                  <a:tcPr marL="0" marR="0" marT="0" marB="0"/>
                </a:tc>
                <a:tc>
                  <a:txBody>
                    <a:bodyPr/>
                    <a:lstStyle/>
                    <a:p>
                      <a:pPr marL="54610" marR="0">
                        <a:lnSpc>
                          <a:spcPct val="115000"/>
                        </a:lnSpc>
                        <a:spcBef>
                          <a:spcPts val="350"/>
                        </a:spcBef>
                        <a:spcAft>
                          <a:spcPts val="0"/>
                        </a:spcAft>
                      </a:pPr>
                      <a:r>
                        <a:rPr lang="en-US" sz="800" spc="5">
                          <a:effectLst/>
                        </a:rPr>
                        <a:t>N</a:t>
                      </a:r>
                      <a:r>
                        <a:rPr lang="en-US" sz="800">
                          <a:effectLst/>
                        </a:rPr>
                        <a:t>a</a:t>
                      </a:r>
                      <a:r>
                        <a:rPr lang="en-US" sz="800" spc="5">
                          <a:effectLst/>
                        </a:rPr>
                        <a:t>u</a:t>
                      </a:r>
                      <a:r>
                        <a:rPr lang="en-US" sz="800" spc="-5">
                          <a:effectLst/>
                        </a:rPr>
                        <a:t>se</a:t>
                      </a:r>
                      <a:r>
                        <a:rPr lang="en-US" sz="800">
                          <a:effectLst/>
                        </a:rPr>
                        <a:t>a,</a:t>
                      </a:r>
                      <a:r>
                        <a:rPr lang="en-US" sz="800" spc="-30">
                          <a:effectLst/>
                        </a:rPr>
                        <a:t> </a:t>
                      </a:r>
                      <a:r>
                        <a:rPr lang="en-US" sz="800">
                          <a:effectLst/>
                        </a:rPr>
                        <a:t>g</a:t>
                      </a:r>
                      <a:r>
                        <a:rPr lang="en-US" sz="800" spc="5">
                          <a:effectLst/>
                        </a:rPr>
                        <a:t>a</a:t>
                      </a:r>
                      <a:r>
                        <a:rPr lang="en-US" sz="800" spc="-5">
                          <a:effectLst/>
                        </a:rPr>
                        <a:t>s</a:t>
                      </a:r>
                      <a:r>
                        <a:rPr lang="en-US" sz="800">
                          <a:effectLst/>
                        </a:rPr>
                        <a:t>,</a:t>
                      </a:r>
                      <a:r>
                        <a:rPr lang="en-US" sz="800" spc="-15">
                          <a:effectLst/>
                        </a:rPr>
                        <a:t> </a:t>
                      </a:r>
                      <a:r>
                        <a:rPr lang="en-US" sz="800" spc="5">
                          <a:effectLst/>
                        </a:rPr>
                        <a:t>o</a:t>
                      </a:r>
                      <a:r>
                        <a:rPr lang="en-US" sz="800">
                          <a:effectLst/>
                        </a:rPr>
                        <a:t>r</a:t>
                      </a:r>
                      <a:r>
                        <a:rPr lang="en-US" sz="800" spc="-10">
                          <a:effectLst/>
                        </a:rPr>
                        <a:t> </a:t>
                      </a:r>
                      <a:r>
                        <a:rPr lang="en-US" sz="800">
                          <a:effectLst/>
                        </a:rPr>
                        <a:t>i</a:t>
                      </a:r>
                      <a:r>
                        <a:rPr lang="en-US" sz="800" spc="5">
                          <a:effectLst/>
                        </a:rPr>
                        <a:t>nd</a:t>
                      </a:r>
                      <a:r>
                        <a:rPr lang="en-US" sz="800">
                          <a:effectLst/>
                        </a:rPr>
                        <a:t>ig</a:t>
                      </a:r>
                      <a:r>
                        <a:rPr lang="en-US" sz="800" spc="-5">
                          <a:effectLst/>
                        </a:rPr>
                        <a:t>es</a:t>
                      </a:r>
                      <a:r>
                        <a:rPr lang="en-US" sz="800">
                          <a:effectLst/>
                        </a:rPr>
                        <a:t>ti</a:t>
                      </a:r>
                      <a:r>
                        <a:rPr lang="en-US" sz="800" spc="5">
                          <a:effectLst/>
                        </a:rPr>
                        <a:t>o</a:t>
                      </a:r>
                      <a:r>
                        <a:rPr lang="en-US" sz="800">
                          <a:effectLst/>
                        </a:rPr>
                        <a:t>n</a:t>
                      </a:r>
                      <a:endParaRPr lang="en-US" sz="900">
                        <a:effectLst/>
                        <a:latin typeface="Calibri"/>
                        <a:ea typeface="Calibri"/>
                        <a:cs typeface="Times New Roman"/>
                      </a:endParaRPr>
                    </a:p>
                  </a:txBody>
                  <a:tcPr marL="0" marR="0" marT="0" marB="0"/>
                </a:tc>
                <a:tc>
                  <a:txBody>
                    <a:bodyPr/>
                    <a:lstStyle/>
                    <a:p>
                      <a:pPr marL="316865" marR="306070"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346075" marR="334645"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372110" marR="363220" algn="ctr">
                        <a:lnSpc>
                          <a:spcPct val="115000"/>
                        </a:lnSpc>
                        <a:spcBef>
                          <a:spcPts val="345"/>
                        </a:spcBef>
                        <a:spcAft>
                          <a:spcPts val="0"/>
                        </a:spcAft>
                      </a:pPr>
                      <a:endParaRPr lang="en-US" sz="9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a:effectLst/>
                        </a:rPr>
                        <a:t> </a:t>
                      </a:r>
                      <a:endParaRPr lang="en-US" sz="900">
                        <a:effectLst/>
                        <a:latin typeface="Calibri"/>
                        <a:ea typeface="Calibri"/>
                        <a:cs typeface="Times New Roman"/>
                      </a:endParaRPr>
                    </a:p>
                  </a:txBody>
                  <a:tcPr marL="0" marR="0" marT="0" marB="0"/>
                </a:tc>
              </a:tr>
              <a:tr h="207604">
                <a:tc>
                  <a:txBody>
                    <a:bodyPr/>
                    <a:lstStyle/>
                    <a:p>
                      <a:pPr marL="64770" marR="0">
                        <a:lnSpc>
                          <a:spcPct val="115000"/>
                        </a:lnSpc>
                        <a:spcBef>
                          <a:spcPts val="350"/>
                        </a:spcBef>
                        <a:spcAft>
                          <a:spcPts val="0"/>
                        </a:spcAft>
                      </a:pPr>
                      <a:r>
                        <a:rPr lang="en-US" sz="800">
                          <a:effectLst/>
                        </a:rPr>
                        <a:t>14.</a:t>
                      </a:r>
                      <a:endParaRPr lang="en-US" sz="900">
                        <a:effectLst/>
                        <a:latin typeface="Calibri"/>
                        <a:ea typeface="Calibri"/>
                        <a:cs typeface="Times New Roman"/>
                      </a:endParaRPr>
                    </a:p>
                  </a:txBody>
                  <a:tcPr marL="0" marR="0" marT="0" marB="0"/>
                </a:tc>
                <a:tc>
                  <a:txBody>
                    <a:bodyPr/>
                    <a:lstStyle/>
                    <a:p>
                      <a:pPr marL="65405" marR="0">
                        <a:lnSpc>
                          <a:spcPct val="115000"/>
                        </a:lnSpc>
                        <a:spcBef>
                          <a:spcPts val="350"/>
                        </a:spcBef>
                        <a:spcAft>
                          <a:spcPts val="0"/>
                        </a:spcAft>
                      </a:pPr>
                      <a:r>
                        <a:rPr lang="en-US" sz="800">
                          <a:effectLst/>
                        </a:rPr>
                        <a:t>F</a:t>
                      </a:r>
                      <a:r>
                        <a:rPr lang="en-US" sz="800" spc="-5">
                          <a:effectLst/>
                        </a:rPr>
                        <a:t>ee</a:t>
                      </a:r>
                      <a:r>
                        <a:rPr lang="en-US" sz="800">
                          <a:effectLst/>
                        </a:rPr>
                        <a:t>ling</a:t>
                      </a:r>
                      <a:r>
                        <a:rPr lang="en-US" sz="800" spc="-25">
                          <a:effectLst/>
                        </a:rPr>
                        <a:t> </a:t>
                      </a:r>
                      <a:r>
                        <a:rPr lang="en-US" sz="800">
                          <a:effectLst/>
                        </a:rPr>
                        <a:t>ti</a:t>
                      </a:r>
                      <a:r>
                        <a:rPr lang="en-US" sz="800" spc="15">
                          <a:effectLst/>
                        </a:rPr>
                        <a:t>r</a:t>
                      </a:r>
                      <a:r>
                        <a:rPr lang="en-US" sz="800" spc="-5">
                          <a:effectLst/>
                        </a:rPr>
                        <a:t>e</a:t>
                      </a:r>
                      <a:r>
                        <a:rPr lang="en-US" sz="800">
                          <a:effectLst/>
                        </a:rPr>
                        <a:t>d</a:t>
                      </a:r>
                      <a:r>
                        <a:rPr lang="en-US" sz="800" spc="-15">
                          <a:effectLst/>
                        </a:rPr>
                        <a:t> </a:t>
                      </a:r>
                      <a:r>
                        <a:rPr lang="en-US" sz="800" spc="5">
                          <a:effectLst/>
                        </a:rPr>
                        <a:t>o</a:t>
                      </a:r>
                      <a:r>
                        <a:rPr lang="en-US" sz="800">
                          <a:effectLst/>
                        </a:rPr>
                        <a:t>r</a:t>
                      </a:r>
                      <a:r>
                        <a:rPr lang="en-US" sz="800" spc="-10">
                          <a:effectLst/>
                        </a:rPr>
                        <a:t> </a:t>
                      </a:r>
                      <a:r>
                        <a:rPr lang="en-US" sz="800" spc="5">
                          <a:effectLst/>
                        </a:rPr>
                        <a:t>h</a:t>
                      </a:r>
                      <a:r>
                        <a:rPr lang="en-US" sz="800">
                          <a:effectLst/>
                        </a:rPr>
                        <a:t>a</a:t>
                      </a:r>
                      <a:r>
                        <a:rPr lang="en-US" sz="800" spc="-5">
                          <a:effectLst/>
                        </a:rPr>
                        <a:t>v</a:t>
                      </a:r>
                      <a:r>
                        <a:rPr lang="en-US" sz="800">
                          <a:effectLst/>
                        </a:rPr>
                        <a:t>i</a:t>
                      </a:r>
                      <a:r>
                        <a:rPr lang="en-US" sz="800" spc="5">
                          <a:effectLst/>
                        </a:rPr>
                        <a:t>n</a:t>
                      </a:r>
                      <a:r>
                        <a:rPr lang="en-US" sz="800">
                          <a:effectLst/>
                        </a:rPr>
                        <a:t>g</a:t>
                      </a:r>
                      <a:r>
                        <a:rPr lang="en-US" sz="800" spc="-25">
                          <a:effectLst/>
                        </a:rPr>
                        <a:t> </a:t>
                      </a:r>
                      <a:r>
                        <a:rPr lang="en-US" sz="800">
                          <a:effectLst/>
                        </a:rPr>
                        <a:t>l</a:t>
                      </a:r>
                      <a:r>
                        <a:rPr lang="en-US" sz="800" spc="5">
                          <a:effectLst/>
                        </a:rPr>
                        <a:t>o</a:t>
                      </a:r>
                      <a:r>
                        <a:rPr lang="en-US" sz="800">
                          <a:effectLst/>
                        </a:rPr>
                        <a:t>w</a:t>
                      </a:r>
                      <a:r>
                        <a:rPr lang="en-US" sz="800" spc="-5">
                          <a:effectLst/>
                        </a:rPr>
                        <a:t> e</a:t>
                      </a:r>
                      <a:r>
                        <a:rPr lang="en-US" sz="800" spc="5">
                          <a:effectLst/>
                        </a:rPr>
                        <a:t>n</a:t>
                      </a:r>
                      <a:r>
                        <a:rPr lang="en-US" sz="800" spc="-5">
                          <a:effectLst/>
                        </a:rPr>
                        <a:t>e</a:t>
                      </a:r>
                      <a:r>
                        <a:rPr lang="en-US" sz="800">
                          <a:effectLst/>
                        </a:rPr>
                        <a:t>rgy</a:t>
                      </a:r>
                      <a:endParaRPr lang="en-US" sz="900">
                        <a:effectLst/>
                        <a:latin typeface="Calibri"/>
                        <a:ea typeface="Calibri"/>
                        <a:cs typeface="Times New Roman"/>
                      </a:endParaRPr>
                    </a:p>
                  </a:txBody>
                  <a:tcPr marL="0" marR="0" marT="0" marB="0"/>
                </a:tc>
                <a:tc>
                  <a:txBody>
                    <a:bodyPr/>
                    <a:lstStyle/>
                    <a:p>
                      <a:pPr marL="316865" marR="306070"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346075" marR="334645"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372110" marR="363220" algn="ctr">
                        <a:lnSpc>
                          <a:spcPct val="115000"/>
                        </a:lnSpc>
                        <a:spcBef>
                          <a:spcPts val="345"/>
                        </a:spcBef>
                        <a:spcAft>
                          <a:spcPts val="0"/>
                        </a:spcAft>
                      </a:pPr>
                      <a:endParaRPr lang="en-US" sz="9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a:effectLst/>
                        </a:rPr>
                        <a:t> </a:t>
                      </a:r>
                      <a:endParaRPr lang="en-US" sz="900">
                        <a:effectLst/>
                        <a:latin typeface="Calibri"/>
                        <a:ea typeface="Calibri"/>
                        <a:cs typeface="Times New Roman"/>
                      </a:endParaRPr>
                    </a:p>
                  </a:txBody>
                  <a:tcPr marL="0" marR="0" marT="0" marB="0"/>
                </a:tc>
              </a:tr>
              <a:tr h="207604">
                <a:tc>
                  <a:txBody>
                    <a:bodyPr/>
                    <a:lstStyle/>
                    <a:p>
                      <a:pPr marL="64770" marR="0">
                        <a:lnSpc>
                          <a:spcPct val="115000"/>
                        </a:lnSpc>
                        <a:spcBef>
                          <a:spcPts val="350"/>
                        </a:spcBef>
                        <a:spcAft>
                          <a:spcPts val="0"/>
                        </a:spcAft>
                      </a:pPr>
                      <a:r>
                        <a:rPr lang="en-US" sz="800">
                          <a:effectLst/>
                        </a:rPr>
                        <a:t>15.</a:t>
                      </a:r>
                      <a:endParaRPr lang="en-US" sz="900">
                        <a:effectLst/>
                        <a:latin typeface="Calibri"/>
                        <a:ea typeface="Calibri"/>
                        <a:cs typeface="Times New Roman"/>
                      </a:endParaRPr>
                    </a:p>
                  </a:txBody>
                  <a:tcPr marL="0" marR="0" marT="0" marB="0"/>
                </a:tc>
                <a:tc>
                  <a:txBody>
                    <a:bodyPr/>
                    <a:lstStyle/>
                    <a:p>
                      <a:pPr marL="65405" marR="0">
                        <a:lnSpc>
                          <a:spcPct val="115000"/>
                        </a:lnSpc>
                        <a:spcBef>
                          <a:spcPts val="350"/>
                        </a:spcBef>
                        <a:spcAft>
                          <a:spcPts val="0"/>
                        </a:spcAft>
                      </a:pPr>
                      <a:r>
                        <a:rPr lang="en-US" sz="800" spc="-5">
                          <a:effectLst/>
                        </a:rPr>
                        <a:t>T</a:t>
                      </a:r>
                      <a:r>
                        <a:rPr lang="en-US" sz="800">
                          <a:effectLst/>
                        </a:rPr>
                        <a:t>r</a:t>
                      </a:r>
                      <a:r>
                        <a:rPr lang="en-US" sz="800" spc="5">
                          <a:effectLst/>
                        </a:rPr>
                        <a:t>oub</a:t>
                      </a:r>
                      <a:r>
                        <a:rPr lang="en-US" sz="800">
                          <a:effectLst/>
                        </a:rPr>
                        <a:t>le</a:t>
                      </a:r>
                      <a:r>
                        <a:rPr lang="en-US" sz="800" spc="-35">
                          <a:effectLst/>
                        </a:rPr>
                        <a:t> </a:t>
                      </a:r>
                      <a:r>
                        <a:rPr lang="en-US" sz="800">
                          <a:effectLst/>
                        </a:rPr>
                        <a:t>s</a:t>
                      </a:r>
                      <a:r>
                        <a:rPr lang="en-US" sz="800" spc="5">
                          <a:effectLst/>
                        </a:rPr>
                        <a:t>l</a:t>
                      </a:r>
                      <a:r>
                        <a:rPr lang="en-US" sz="800" spc="-5">
                          <a:effectLst/>
                        </a:rPr>
                        <a:t>ee</a:t>
                      </a:r>
                      <a:r>
                        <a:rPr lang="en-US" sz="800" spc="5">
                          <a:effectLst/>
                        </a:rPr>
                        <a:t>p</a:t>
                      </a:r>
                      <a:r>
                        <a:rPr lang="en-US" sz="800">
                          <a:effectLst/>
                        </a:rPr>
                        <a:t>i</a:t>
                      </a:r>
                      <a:r>
                        <a:rPr lang="en-US" sz="800" spc="5">
                          <a:effectLst/>
                        </a:rPr>
                        <a:t>n</a:t>
                      </a:r>
                      <a:r>
                        <a:rPr lang="en-US" sz="800">
                          <a:effectLst/>
                        </a:rPr>
                        <a:t>g</a:t>
                      </a:r>
                      <a:endParaRPr lang="en-US" sz="900">
                        <a:effectLst/>
                        <a:latin typeface="Calibri"/>
                        <a:ea typeface="Calibri"/>
                        <a:cs typeface="Times New Roman"/>
                      </a:endParaRPr>
                    </a:p>
                  </a:txBody>
                  <a:tcPr marL="0" marR="0" marT="0" marB="0"/>
                </a:tc>
                <a:tc>
                  <a:txBody>
                    <a:bodyPr/>
                    <a:lstStyle/>
                    <a:p>
                      <a:pPr marL="316865" marR="306070"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346075" marR="334645" algn="ctr">
                        <a:lnSpc>
                          <a:spcPct val="115000"/>
                        </a:lnSpc>
                        <a:spcBef>
                          <a:spcPts val="345"/>
                        </a:spcBef>
                        <a:spcAft>
                          <a:spcPts val="0"/>
                        </a:spcAft>
                      </a:pPr>
                      <a:endParaRPr lang="en-US" sz="900">
                        <a:effectLst/>
                        <a:latin typeface="Calibri"/>
                        <a:ea typeface="Calibri"/>
                        <a:cs typeface="Times New Roman"/>
                      </a:endParaRPr>
                    </a:p>
                  </a:txBody>
                  <a:tcPr marL="0" marR="0" marT="0" marB="0"/>
                </a:tc>
                <a:tc>
                  <a:txBody>
                    <a:bodyPr/>
                    <a:lstStyle/>
                    <a:p>
                      <a:pPr marL="372110" marR="363220" algn="ctr">
                        <a:lnSpc>
                          <a:spcPct val="115000"/>
                        </a:lnSpc>
                        <a:spcBef>
                          <a:spcPts val="345"/>
                        </a:spcBef>
                        <a:spcAft>
                          <a:spcPts val="0"/>
                        </a:spcAft>
                      </a:pPr>
                      <a:endParaRPr lang="en-US" sz="9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a:effectLst/>
                        </a:rPr>
                        <a:t> </a:t>
                      </a:r>
                      <a:endParaRPr lang="en-US" sz="900">
                        <a:effectLst/>
                        <a:latin typeface="Calibri"/>
                        <a:ea typeface="Calibri"/>
                        <a:cs typeface="Times New Roman"/>
                      </a:endParaRPr>
                    </a:p>
                  </a:txBody>
                  <a:tcPr marL="0" marR="0" marT="0" marB="0"/>
                </a:tc>
              </a:tr>
              <a:tr h="172760">
                <a:tc gridSpan="5">
                  <a:txBody>
                    <a:bodyPr/>
                    <a:lstStyle/>
                    <a:p>
                      <a:pPr marL="0" marR="55245" algn="r">
                        <a:lnSpc>
                          <a:spcPct val="115000"/>
                        </a:lnSpc>
                        <a:spcBef>
                          <a:spcPts val="350"/>
                        </a:spcBef>
                        <a:spcAft>
                          <a:spcPts val="0"/>
                        </a:spcAft>
                      </a:pPr>
                      <a:r>
                        <a:rPr lang="en-US" sz="800">
                          <a:effectLst/>
                        </a:rPr>
                        <a:t>Total/Pa</a:t>
                      </a:r>
                      <a:r>
                        <a:rPr lang="en-US" sz="800" spc="5">
                          <a:effectLst/>
                        </a:rPr>
                        <a:t>r</a:t>
                      </a:r>
                      <a:r>
                        <a:rPr lang="en-US" sz="800">
                          <a:effectLst/>
                        </a:rPr>
                        <a:t>tial</a:t>
                      </a:r>
                      <a:r>
                        <a:rPr lang="en-US" sz="800" spc="-60">
                          <a:effectLst/>
                        </a:rPr>
                        <a:t> </a:t>
                      </a:r>
                      <a:r>
                        <a:rPr lang="en-US" sz="800" spc="5">
                          <a:effectLst/>
                        </a:rPr>
                        <a:t>R</a:t>
                      </a:r>
                      <a:r>
                        <a:rPr lang="en-US" sz="800">
                          <a:effectLst/>
                        </a:rPr>
                        <a:t>aw</a:t>
                      </a:r>
                      <a:r>
                        <a:rPr lang="en-US" sz="800" spc="-5">
                          <a:effectLst/>
                        </a:rPr>
                        <a:t> S</a:t>
                      </a:r>
                      <a:r>
                        <a:rPr lang="en-US" sz="800" spc="5">
                          <a:effectLst/>
                        </a:rPr>
                        <a:t>cor</a:t>
                      </a:r>
                      <a:r>
                        <a:rPr lang="en-US" sz="800">
                          <a:effectLst/>
                        </a:rPr>
                        <a:t>e:</a:t>
                      </a:r>
                      <a:endParaRPr lang="en-US" sz="9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000">
                          <a:effectLst/>
                        </a:rPr>
                        <a:t> </a:t>
                      </a:r>
                      <a:endParaRPr lang="en-US" sz="900">
                        <a:effectLst/>
                        <a:latin typeface="Calibri"/>
                        <a:ea typeface="Calibri"/>
                        <a:cs typeface="Times New Roman"/>
                      </a:endParaRPr>
                    </a:p>
                  </a:txBody>
                  <a:tcPr marL="0" marR="0" marT="0" marB="0"/>
                </a:tc>
              </a:tr>
              <a:tr h="172760">
                <a:tc gridSpan="5">
                  <a:txBody>
                    <a:bodyPr/>
                    <a:lstStyle/>
                    <a:p>
                      <a:pPr marL="2853055" marR="0">
                        <a:lnSpc>
                          <a:spcPct val="115000"/>
                        </a:lnSpc>
                        <a:spcBef>
                          <a:spcPts val="350"/>
                        </a:spcBef>
                        <a:spcAft>
                          <a:spcPts val="0"/>
                        </a:spcAft>
                      </a:pPr>
                      <a:r>
                        <a:rPr lang="en-US" sz="800">
                          <a:effectLst/>
                        </a:rPr>
                        <a:t>P</a:t>
                      </a:r>
                      <a:r>
                        <a:rPr lang="en-US" sz="800" spc="5">
                          <a:effectLst/>
                        </a:rPr>
                        <a:t>ror</a:t>
                      </a:r>
                      <a:r>
                        <a:rPr lang="en-US" sz="800">
                          <a:effectLst/>
                        </a:rPr>
                        <a:t>at</a:t>
                      </a:r>
                      <a:r>
                        <a:rPr lang="en-US" sz="800" spc="5">
                          <a:effectLst/>
                        </a:rPr>
                        <a:t>e</a:t>
                      </a:r>
                      <a:r>
                        <a:rPr lang="en-US" sz="800">
                          <a:effectLst/>
                        </a:rPr>
                        <a:t>d</a:t>
                      </a:r>
                      <a:r>
                        <a:rPr lang="en-US" sz="800" spc="-30">
                          <a:effectLst/>
                        </a:rPr>
                        <a:t> </a:t>
                      </a:r>
                      <a:r>
                        <a:rPr lang="en-US" sz="800">
                          <a:effectLst/>
                        </a:rPr>
                        <a:t>T</a:t>
                      </a:r>
                      <a:r>
                        <a:rPr lang="en-US" sz="800" spc="5">
                          <a:effectLst/>
                        </a:rPr>
                        <a:t>o</a:t>
                      </a:r>
                      <a:r>
                        <a:rPr lang="en-US" sz="800">
                          <a:effectLst/>
                        </a:rPr>
                        <a:t>tal</a:t>
                      </a:r>
                      <a:r>
                        <a:rPr lang="en-US" sz="800" spc="-20">
                          <a:effectLst/>
                        </a:rPr>
                        <a:t> </a:t>
                      </a:r>
                      <a:r>
                        <a:rPr lang="en-US" sz="800" spc="5">
                          <a:effectLst/>
                        </a:rPr>
                        <a:t>R</a:t>
                      </a:r>
                      <a:r>
                        <a:rPr lang="en-US" sz="800">
                          <a:effectLst/>
                        </a:rPr>
                        <a:t>aw</a:t>
                      </a:r>
                      <a:r>
                        <a:rPr lang="en-US" sz="800" spc="-15">
                          <a:effectLst/>
                        </a:rPr>
                        <a:t> </a:t>
                      </a:r>
                      <a:r>
                        <a:rPr lang="en-US" sz="800" spc="-5">
                          <a:effectLst/>
                        </a:rPr>
                        <a:t>S</a:t>
                      </a:r>
                      <a:r>
                        <a:rPr lang="en-US" sz="800" spc="5">
                          <a:effectLst/>
                        </a:rPr>
                        <a:t>cor</a:t>
                      </a:r>
                      <a:r>
                        <a:rPr lang="en-US" sz="800">
                          <a:effectLst/>
                        </a:rPr>
                        <a:t>e:</a:t>
                      </a:r>
                      <a:r>
                        <a:rPr lang="en-US" sz="800" spc="-5">
                          <a:effectLst/>
                        </a:rPr>
                        <a:t> </a:t>
                      </a:r>
                      <a:r>
                        <a:rPr lang="en-US" sz="800">
                          <a:effectLst/>
                        </a:rPr>
                        <a:t>(</a:t>
                      </a:r>
                      <a:r>
                        <a:rPr lang="en-US" sz="800" spc="-5">
                          <a:effectLst/>
                        </a:rPr>
                        <a:t>i</a:t>
                      </a:r>
                      <a:r>
                        <a:rPr lang="en-US" sz="800">
                          <a:effectLst/>
                        </a:rPr>
                        <a:t>f</a:t>
                      </a:r>
                      <a:r>
                        <a:rPr lang="en-US" sz="800" spc="-25">
                          <a:effectLst/>
                        </a:rPr>
                        <a:t> </a:t>
                      </a:r>
                      <a:r>
                        <a:rPr lang="en-US" sz="800">
                          <a:effectLst/>
                        </a:rPr>
                        <a:t>1</a:t>
                      </a:r>
                      <a:r>
                        <a:rPr lang="en-US" sz="800" spc="-5">
                          <a:effectLst/>
                        </a:rPr>
                        <a:t>-</a:t>
                      </a:r>
                      <a:r>
                        <a:rPr lang="en-US" sz="800">
                          <a:effectLst/>
                        </a:rPr>
                        <a:t>3</a:t>
                      </a:r>
                      <a:r>
                        <a:rPr lang="en-US" sz="800" spc="-15">
                          <a:effectLst/>
                        </a:rPr>
                        <a:t> </a:t>
                      </a:r>
                      <a:r>
                        <a:rPr lang="en-US" sz="800" spc="-5">
                          <a:effectLst/>
                        </a:rPr>
                        <a:t>i</a:t>
                      </a:r>
                      <a:r>
                        <a:rPr lang="en-US" sz="800">
                          <a:effectLst/>
                        </a:rPr>
                        <a:t>t</a:t>
                      </a:r>
                      <a:r>
                        <a:rPr lang="en-US" sz="800" spc="5">
                          <a:effectLst/>
                        </a:rPr>
                        <a:t>em</a:t>
                      </a:r>
                      <a:r>
                        <a:rPr lang="en-US" sz="800">
                          <a:effectLst/>
                        </a:rPr>
                        <a:t>s</a:t>
                      </a:r>
                      <a:r>
                        <a:rPr lang="en-US" sz="800" spc="-15">
                          <a:effectLst/>
                        </a:rPr>
                        <a:t> </a:t>
                      </a:r>
                      <a:r>
                        <a:rPr lang="en-US" sz="800" spc="-5">
                          <a:effectLst/>
                        </a:rPr>
                        <a:t>l</a:t>
                      </a:r>
                      <a:r>
                        <a:rPr lang="en-US" sz="800">
                          <a:effectLst/>
                        </a:rPr>
                        <a:t>eft</a:t>
                      </a:r>
                      <a:r>
                        <a:rPr lang="en-US" sz="800" spc="-15">
                          <a:effectLst/>
                        </a:rPr>
                        <a:t> </a:t>
                      </a:r>
                      <a:r>
                        <a:rPr lang="en-US" sz="800" spc="5">
                          <a:effectLst/>
                        </a:rPr>
                        <a:t>un</a:t>
                      </a:r>
                      <a:r>
                        <a:rPr lang="en-US" sz="800">
                          <a:effectLst/>
                        </a:rPr>
                        <a:t>a</a:t>
                      </a:r>
                      <a:r>
                        <a:rPr lang="en-US" sz="800" spc="5">
                          <a:effectLst/>
                        </a:rPr>
                        <a:t>n</a:t>
                      </a:r>
                      <a:r>
                        <a:rPr lang="en-US" sz="800">
                          <a:effectLst/>
                        </a:rPr>
                        <a:t>sw</a:t>
                      </a:r>
                      <a:r>
                        <a:rPr lang="en-US" sz="800" spc="5">
                          <a:effectLst/>
                        </a:rPr>
                        <a:t>er</a:t>
                      </a:r>
                      <a:r>
                        <a:rPr lang="en-US" sz="800">
                          <a:effectLst/>
                        </a:rPr>
                        <a:t>e</a:t>
                      </a:r>
                      <a:r>
                        <a:rPr lang="en-US" sz="800" spc="5">
                          <a:effectLst/>
                        </a:rPr>
                        <a:t>d</a:t>
                      </a:r>
                      <a:r>
                        <a:rPr lang="en-US" sz="800">
                          <a:effectLst/>
                        </a:rPr>
                        <a:t>)</a:t>
                      </a:r>
                      <a:endParaRPr lang="en-US" sz="9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000" dirty="0">
                          <a:effectLst/>
                        </a:rPr>
                        <a:t> </a:t>
                      </a:r>
                      <a:endParaRPr lang="en-US" sz="900" dirty="0">
                        <a:effectLst/>
                        <a:latin typeface="Calibri"/>
                        <a:ea typeface="Calibri"/>
                        <a:cs typeface="Times New Roman"/>
                      </a:endParaRPr>
                    </a:p>
                  </a:txBody>
                  <a:tcPr marL="0" marR="0" marT="0" marB="0"/>
                </a:tc>
              </a:tr>
            </a:tbl>
          </a:graphicData>
        </a:graphic>
      </p:graphicFrame>
      <p:sp>
        <p:nvSpPr>
          <p:cNvPr id="3" name="Rectangle 2"/>
          <p:cNvSpPr/>
          <p:nvPr/>
        </p:nvSpPr>
        <p:spPr>
          <a:xfrm>
            <a:off x="76200" y="316974"/>
            <a:ext cx="8686800" cy="1892826"/>
          </a:xfrm>
          <a:prstGeom prst="rect">
            <a:avLst/>
          </a:prstGeom>
        </p:spPr>
        <p:txBody>
          <a:bodyPr wrap="square">
            <a:spAutoFit/>
          </a:bodyPr>
          <a:lstStyle/>
          <a:p>
            <a:r>
              <a:rPr lang="en-US" sz="900" b="1" dirty="0"/>
              <a:t>LEVEL 2—Somatic Symptom—Adult Patient*</a:t>
            </a:r>
            <a:endParaRPr lang="en-US" sz="900" dirty="0"/>
          </a:p>
          <a:p>
            <a:r>
              <a:rPr lang="en-US" sz="900" dirty="0"/>
              <a:t>*Adapted from the Patient Health Questionnaire Physical Symptoms (PHQ-15)</a:t>
            </a:r>
          </a:p>
          <a:p>
            <a:r>
              <a:rPr lang="en-US" sz="900" dirty="0"/>
              <a:t> </a:t>
            </a:r>
          </a:p>
          <a:p>
            <a:r>
              <a:rPr lang="en-US" sz="900" b="1" dirty="0"/>
              <a:t> </a:t>
            </a:r>
            <a:r>
              <a:rPr lang="en-US" sz="900" b="1" dirty="0" smtClean="0"/>
              <a:t>Name:                      Age</a:t>
            </a:r>
            <a:r>
              <a:rPr lang="en-US" sz="900" dirty="0" smtClean="0"/>
              <a:t>:                                  </a:t>
            </a:r>
            <a:r>
              <a:rPr lang="en-US" sz="900" b="1" dirty="0" smtClean="0"/>
              <a:t>Sex</a:t>
            </a:r>
            <a:r>
              <a:rPr lang="en-US" sz="900" b="1" dirty="0"/>
              <a:t>:  </a:t>
            </a:r>
            <a:r>
              <a:rPr lang="en-US" sz="900" dirty="0"/>
              <a:t>q </a:t>
            </a:r>
            <a:r>
              <a:rPr lang="en-US" sz="900" b="1" dirty="0"/>
              <a:t>Male  </a:t>
            </a:r>
            <a:r>
              <a:rPr lang="en-US" sz="900" dirty="0"/>
              <a:t>q </a:t>
            </a:r>
            <a:r>
              <a:rPr lang="en-US" sz="900" b="1" dirty="0"/>
              <a:t>Female               Date:</a:t>
            </a:r>
            <a:r>
              <a:rPr lang="en-US" sz="900" b="1" u="sng" dirty="0"/>
              <a:t>                                 </a:t>
            </a:r>
            <a:endParaRPr lang="en-US" sz="900" dirty="0"/>
          </a:p>
          <a:p>
            <a:r>
              <a:rPr lang="en-US" sz="900" dirty="0"/>
              <a:t> </a:t>
            </a:r>
          </a:p>
          <a:p>
            <a:r>
              <a:rPr lang="en-US" sz="900" i="1" dirty="0"/>
              <a:t>If the measure is being completed by an informant</a:t>
            </a:r>
            <a:r>
              <a:rPr lang="en-US" sz="900" dirty="0"/>
              <a:t>, what is your relationship with the individual receiving care? </a:t>
            </a:r>
            <a:r>
              <a:rPr lang="en-US" sz="900" u="sng" dirty="0"/>
              <a:t>                                   </a:t>
            </a:r>
            <a:endParaRPr lang="en-US" sz="900" dirty="0"/>
          </a:p>
          <a:p>
            <a:r>
              <a:rPr lang="en-US" sz="900" dirty="0"/>
              <a:t> </a:t>
            </a:r>
          </a:p>
          <a:p>
            <a:r>
              <a:rPr lang="en-US" sz="900" dirty="0"/>
              <a:t>In a typical week, approximately how much time do you spend with the individual receiving care? </a:t>
            </a:r>
            <a:r>
              <a:rPr lang="en-US" sz="900" u="sng" dirty="0"/>
              <a:t>                                     </a:t>
            </a:r>
            <a:r>
              <a:rPr lang="en-US" sz="900" dirty="0"/>
              <a:t> hours/week</a:t>
            </a:r>
          </a:p>
          <a:p>
            <a:r>
              <a:rPr lang="en-US" sz="900" dirty="0"/>
              <a:t> </a:t>
            </a:r>
          </a:p>
          <a:p>
            <a:r>
              <a:rPr lang="en-US" sz="900" b="1" u="sng" dirty="0"/>
              <a:t>Instructions:</a:t>
            </a:r>
            <a:r>
              <a:rPr lang="en-US" sz="900" b="1" dirty="0"/>
              <a:t> </a:t>
            </a:r>
            <a:r>
              <a:rPr lang="en-US" sz="900" dirty="0"/>
              <a:t>On the DSM-5 Level 1 cross-cutting questionnaire that you just completed, you indicated that </a:t>
            </a:r>
            <a:r>
              <a:rPr lang="en-US" sz="900" i="1" dirty="0"/>
              <a:t>during the past 2 weeks </a:t>
            </a:r>
            <a:r>
              <a:rPr lang="en-US" sz="900" dirty="0"/>
              <a:t>you (the individual receiving care) have been bothered by “unexplained aches and pains”, and/or “feeling that your illnesses are not being taken seriously enough” at a mild or greater level of severity. The questions below ask about these feelings in more detail and especially how often you (the individual receiving care) have been bothered by a list of symptoms </a:t>
            </a:r>
            <a:r>
              <a:rPr lang="en-US" sz="900" b="1" dirty="0"/>
              <a:t> </a:t>
            </a:r>
            <a:r>
              <a:rPr lang="en-US" sz="900" b="1" u="sng" dirty="0"/>
              <a:t>during the past 7 days.</a:t>
            </a:r>
            <a:r>
              <a:rPr lang="en-US" sz="900" b="1" dirty="0"/>
              <a:t> Please respond to each item by marking (</a:t>
            </a:r>
            <a:r>
              <a:rPr lang="en-US" sz="900" dirty="0"/>
              <a:t>P </a:t>
            </a:r>
            <a:r>
              <a:rPr lang="en-US" sz="900" b="1" dirty="0"/>
              <a:t>or x) one box per row.</a:t>
            </a:r>
            <a:endParaRPr lang="en-US" sz="900" dirty="0"/>
          </a:p>
        </p:txBody>
      </p:sp>
      <p:sp>
        <p:nvSpPr>
          <p:cNvPr id="4" name="TextBox 3"/>
          <p:cNvSpPr txBox="1"/>
          <p:nvPr/>
        </p:nvSpPr>
        <p:spPr>
          <a:xfrm>
            <a:off x="1828800" y="16164"/>
            <a:ext cx="5430204" cy="369332"/>
          </a:xfrm>
          <a:prstGeom prst="rect">
            <a:avLst/>
          </a:prstGeom>
          <a:noFill/>
        </p:spPr>
        <p:txBody>
          <a:bodyPr wrap="none" rtlCol="0">
            <a:spAutoFit/>
          </a:bodyPr>
          <a:lstStyle/>
          <a:p>
            <a:r>
              <a:rPr lang="en-US" dirty="0" smtClean="0">
                <a:solidFill>
                  <a:srgbClr val="FF0000"/>
                </a:solidFill>
              </a:rPr>
              <a:t>Level 2 cross-</a:t>
            </a:r>
            <a:r>
              <a:rPr lang="en-US" dirty="0">
                <a:solidFill>
                  <a:srgbClr val="FF0000"/>
                </a:solidFill>
              </a:rPr>
              <a:t>c</a:t>
            </a:r>
            <a:r>
              <a:rPr lang="en-US" dirty="0" smtClean="0">
                <a:solidFill>
                  <a:srgbClr val="FF0000"/>
                </a:solidFill>
              </a:rPr>
              <a:t>utting scale for Somatic symptoms - Adult</a:t>
            </a:r>
            <a:endParaRPr lang="en-US" dirty="0">
              <a:solidFill>
                <a:srgbClr val="FF0000"/>
              </a:solidFill>
            </a:endParaRPr>
          </a:p>
        </p:txBody>
      </p:sp>
    </p:spTree>
    <p:extLst>
      <p:ext uri="{BB962C8B-B14F-4D97-AF65-F5344CB8AC3E}">
        <p14:creationId xmlns:p14="http://schemas.microsoft.com/office/powerpoint/2010/main" val="3714098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8725978"/>
              </p:ext>
            </p:extLst>
          </p:nvPr>
        </p:nvGraphicFramePr>
        <p:xfrm>
          <a:off x="1524000" y="2332039"/>
          <a:ext cx="6210035" cy="4531872"/>
        </p:xfrm>
        <a:graphic>
          <a:graphicData uri="http://schemas.openxmlformats.org/drawingml/2006/table">
            <a:tbl>
              <a:tblPr>
                <a:tableStyleId>{5C22544A-7EE6-4342-B048-85BDC9FD1C3A}</a:tableStyleId>
              </a:tblPr>
              <a:tblGrid>
                <a:gridCol w="318373"/>
                <a:gridCol w="2016950"/>
                <a:gridCol w="636745"/>
                <a:gridCol w="637335"/>
                <a:gridCol w="690397"/>
                <a:gridCol w="636745"/>
                <a:gridCol w="636745"/>
                <a:gridCol w="636745"/>
              </a:tblGrid>
              <a:tr h="304223">
                <a:tc gridSpan="7">
                  <a:txBody>
                    <a:bodyPr/>
                    <a:lstStyle/>
                    <a:p>
                      <a:pPr marL="0" marR="0">
                        <a:lnSpc>
                          <a:spcPct val="115000"/>
                        </a:lnSpc>
                        <a:spcBef>
                          <a:spcPts val="0"/>
                        </a:spcBef>
                        <a:spcAft>
                          <a:spcPts val="0"/>
                        </a:spcAft>
                      </a:pPr>
                      <a:r>
                        <a:rPr lang="en-US" sz="1100">
                          <a:effectLst/>
                        </a:rPr>
                        <a:t> </a:t>
                      </a:r>
                      <a:endParaRPr lang="en-US" sz="10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92710" marR="85725" algn="ctr">
                        <a:lnSpc>
                          <a:spcPts val="1210"/>
                        </a:lnSpc>
                        <a:spcBef>
                          <a:spcPts val="0"/>
                        </a:spcBef>
                        <a:spcAft>
                          <a:spcPts val="0"/>
                        </a:spcAft>
                      </a:pPr>
                      <a:r>
                        <a:rPr lang="en-US" sz="900">
                          <a:effectLst/>
                        </a:rPr>
                        <a:t>C</a:t>
                      </a:r>
                      <a:r>
                        <a:rPr lang="en-US" sz="900" spc="-5">
                          <a:effectLst/>
                        </a:rPr>
                        <a:t>li</a:t>
                      </a:r>
                      <a:r>
                        <a:rPr lang="en-US" sz="900" spc="5">
                          <a:effectLst/>
                        </a:rPr>
                        <a:t>n</a:t>
                      </a:r>
                      <a:r>
                        <a:rPr lang="en-US" sz="900" spc="-5">
                          <a:effectLst/>
                        </a:rPr>
                        <a:t>i</a:t>
                      </a:r>
                      <a:r>
                        <a:rPr lang="en-US" sz="900" spc="15">
                          <a:effectLst/>
                        </a:rPr>
                        <a:t>c</a:t>
                      </a:r>
                      <a:r>
                        <a:rPr lang="en-US" sz="900" spc="-5">
                          <a:effectLst/>
                        </a:rPr>
                        <a:t>i</a:t>
                      </a:r>
                      <a:r>
                        <a:rPr lang="en-US" sz="900">
                          <a:effectLst/>
                        </a:rPr>
                        <a:t>an</a:t>
                      </a:r>
                      <a:endParaRPr lang="en-US" sz="1000">
                        <a:effectLst/>
                      </a:endParaRPr>
                    </a:p>
                    <a:p>
                      <a:pPr marL="216535" marR="208915" algn="ctr">
                        <a:lnSpc>
                          <a:spcPct val="115000"/>
                        </a:lnSpc>
                        <a:spcBef>
                          <a:spcPts val="0"/>
                        </a:spcBef>
                        <a:spcAft>
                          <a:spcPts val="0"/>
                        </a:spcAft>
                      </a:pPr>
                      <a:r>
                        <a:rPr lang="en-US" sz="900">
                          <a:effectLst/>
                        </a:rPr>
                        <a:t>U</a:t>
                      </a:r>
                      <a:r>
                        <a:rPr lang="en-US" sz="900" spc="-5">
                          <a:effectLst/>
                        </a:rPr>
                        <a:t>s</a:t>
                      </a:r>
                      <a:r>
                        <a:rPr lang="en-US" sz="900">
                          <a:effectLst/>
                        </a:rPr>
                        <a:t>e</a:t>
                      </a:r>
                      <a:endParaRPr lang="en-US" sz="1000">
                        <a:effectLst/>
                        <a:latin typeface="Calibri"/>
                        <a:ea typeface="Calibri"/>
                        <a:cs typeface="Times New Roman"/>
                      </a:endParaRPr>
                    </a:p>
                  </a:txBody>
                  <a:tcPr marL="0" marR="0" marT="0" marB="0"/>
                </a:tc>
              </a:tr>
              <a:tr h="220503">
                <a:tc gridSpan="7">
                  <a:txBody>
                    <a:bodyPr/>
                    <a:lstStyle/>
                    <a:p>
                      <a:pPr marL="64770" marR="0">
                        <a:lnSpc>
                          <a:spcPct val="115000"/>
                        </a:lnSpc>
                        <a:spcBef>
                          <a:spcPts val="290"/>
                        </a:spcBef>
                        <a:spcAft>
                          <a:spcPts val="0"/>
                        </a:spcAft>
                      </a:pPr>
                      <a:r>
                        <a:rPr lang="en-US" sz="900">
                          <a:effectLst/>
                        </a:rPr>
                        <a:t>In</a:t>
                      </a:r>
                      <a:r>
                        <a:rPr lang="en-US" sz="900" spc="-10">
                          <a:effectLst/>
                        </a:rPr>
                        <a:t> </a:t>
                      </a:r>
                      <a:r>
                        <a:rPr lang="en-US" sz="900" spc="5">
                          <a:effectLst/>
                        </a:rPr>
                        <a:t>th</a:t>
                      </a:r>
                      <a:r>
                        <a:rPr lang="en-US" sz="900">
                          <a:effectLst/>
                        </a:rPr>
                        <a:t>e</a:t>
                      </a:r>
                      <a:r>
                        <a:rPr lang="en-US" sz="900" spc="-15">
                          <a:effectLst/>
                        </a:rPr>
                        <a:t> </a:t>
                      </a:r>
                      <a:r>
                        <a:rPr lang="en-US" sz="900" spc="5">
                          <a:effectLst/>
                        </a:rPr>
                        <a:t>p</a:t>
                      </a:r>
                      <a:r>
                        <a:rPr lang="en-US" sz="900">
                          <a:effectLst/>
                        </a:rPr>
                        <a:t>ast</a:t>
                      </a:r>
                      <a:r>
                        <a:rPr lang="en-US" sz="900" spc="-15">
                          <a:effectLst/>
                        </a:rPr>
                        <a:t> </a:t>
                      </a:r>
                      <a:r>
                        <a:rPr lang="en-US" sz="900" spc="-5">
                          <a:effectLst/>
                        </a:rPr>
                        <a:t>SE</a:t>
                      </a:r>
                      <a:r>
                        <a:rPr lang="en-US" sz="900">
                          <a:effectLst/>
                        </a:rPr>
                        <a:t>V</a:t>
                      </a:r>
                      <a:r>
                        <a:rPr lang="en-US" sz="900" spc="-5">
                          <a:effectLst/>
                        </a:rPr>
                        <a:t>E</a:t>
                      </a:r>
                      <a:r>
                        <a:rPr lang="en-US" sz="900">
                          <a:effectLst/>
                        </a:rPr>
                        <a:t>N</a:t>
                      </a:r>
                      <a:r>
                        <a:rPr lang="en-US" sz="900" spc="-25">
                          <a:effectLst/>
                        </a:rPr>
                        <a:t> </a:t>
                      </a:r>
                      <a:r>
                        <a:rPr lang="en-US" sz="900" spc="5">
                          <a:effectLst/>
                        </a:rPr>
                        <a:t>(</a:t>
                      </a:r>
                      <a:r>
                        <a:rPr lang="en-US" sz="900">
                          <a:effectLst/>
                        </a:rPr>
                        <a:t>7)</a:t>
                      </a:r>
                      <a:r>
                        <a:rPr lang="en-US" sz="900" spc="-10">
                          <a:effectLst/>
                        </a:rPr>
                        <a:t> </a:t>
                      </a:r>
                      <a:r>
                        <a:rPr lang="en-US" sz="900" spc="10">
                          <a:effectLst/>
                        </a:rPr>
                        <a:t>D</a:t>
                      </a:r>
                      <a:r>
                        <a:rPr lang="en-US" sz="900" spc="-5">
                          <a:effectLst/>
                        </a:rPr>
                        <a:t>A</a:t>
                      </a:r>
                      <a:r>
                        <a:rPr lang="en-US" sz="900">
                          <a:effectLst/>
                        </a:rPr>
                        <a:t>Y</a:t>
                      </a:r>
                      <a:r>
                        <a:rPr lang="en-US" sz="900" spc="5">
                          <a:effectLst/>
                        </a:rPr>
                        <a:t>S</a:t>
                      </a:r>
                      <a:r>
                        <a:rPr lang="en-US" sz="900">
                          <a:effectLst/>
                        </a:rPr>
                        <a:t>.</a:t>
                      </a:r>
                      <a:r>
                        <a:rPr lang="en-US" sz="900" spc="-5">
                          <a:effectLst/>
                        </a:rPr>
                        <a:t>.</a:t>
                      </a:r>
                      <a:r>
                        <a:rPr lang="en-US" sz="900" spc="10">
                          <a:effectLst/>
                        </a:rPr>
                        <a:t>.</a:t>
                      </a:r>
                      <a:r>
                        <a:rPr lang="en-US" sz="900">
                          <a:effectLst/>
                        </a:rPr>
                        <a:t>.</a:t>
                      </a:r>
                      <a:endParaRPr lang="en-US" sz="10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nSpc>
                          <a:spcPts val="600"/>
                        </a:lnSpc>
                        <a:spcBef>
                          <a:spcPts val="5"/>
                        </a:spcBef>
                        <a:spcAft>
                          <a:spcPts val="0"/>
                        </a:spcAft>
                      </a:pPr>
                      <a:r>
                        <a:rPr lang="en-US" sz="600">
                          <a:effectLst/>
                        </a:rPr>
                        <a:t> </a:t>
                      </a:r>
                      <a:endParaRPr lang="en-US" sz="1000">
                        <a:effectLst/>
                      </a:endParaRPr>
                    </a:p>
                    <a:p>
                      <a:pPr marL="213995" marR="0">
                        <a:lnSpc>
                          <a:spcPct val="115000"/>
                        </a:lnSpc>
                        <a:spcBef>
                          <a:spcPts val="0"/>
                        </a:spcBef>
                        <a:spcAft>
                          <a:spcPts val="0"/>
                        </a:spcAft>
                      </a:pPr>
                      <a:r>
                        <a:rPr lang="en-US" sz="900">
                          <a:effectLst/>
                        </a:rPr>
                        <a:t>Item</a:t>
                      </a:r>
                      <a:endParaRPr lang="en-US" sz="1000">
                        <a:effectLst/>
                      </a:endParaRPr>
                    </a:p>
                    <a:p>
                      <a:pPr marL="191135" marR="0">
                        <a:lnSpc>
                          <a:spcPct val="115000"/>
                        </a:lnSpc>
                        <a:spcBef>
                          <a:spcPts val="0"/>
                        </a:spcBef>
                        <a:spcAft>
                          <a:spcPts val="0"/>
                        </a:spcAft>
                      </a:pPr>
                      <a:r>
                        <a:rPr lang="en-US" sz="900" spc="-5">
                          <a:effectLst/>
                        </a:rPr>
                        <a:t>S</a:t>
                      </a:r>
                      <a:r>
                        <a:rPr lang="en-US" sz="900" spc="5">
                          <a:effectLst/>
                        </a:rPr>
                        <a:t>cor</a:t>
                      </a:r>
                      <a:r>
                        <a:rPr lang="en-US" sz="900">
                          <a:effectLst/>
                        </a:rPr>
                        <a:t>e</a:t>
                      </a:r>
                      <a:endParaRPr lang="en-US" sz="1000">
                        <a:effectLst/>
                        <a:latin typeface="Calibri"/>
                        <a:ea typeface="Calibri"/>
                        <a:cs typeface="Times New Roman"/>
                      </a:endParaRPr>
                    </a:p>
                  </a:txBody>
                  <a:tcPr marL="0" marR="0" marT="0" marB="0"/>
                </a:tc>
              </a:tr>
              <a:tr h="220503">
                <a:tc gridSpan="2">
                  <a:txBody>
                    <a:bodyPr/>
                    <a:lstStyle/>
                    <a:p>
                      <a:pPr marL="0" marR="0">
                        <a:lnSpc>
                          <a:spcPct val="115000"/>
                        </a:lnSpc>
                        <a:spcBef>
                          <a:spcPts val="0"/>
                        </a:spcBef>
                        <a:spcAft>
                          <a:spcPts val="0"/>
                        </a:spcAft>
                      </a:pPr>
                      <a:r>
                        <a:rPr lang="en-US" sz="1100">
                          <a:effectLst/>
                        </a:rPr>
                        <a:t> </a:t>
                      </a:r>
                      <a:endParaRPr lang="en-US" sz="1000">
                        <a:effectLst/>
                        <a:latin typeface="Calibri"/>
                        <a:ea typeface="Calibri"/>
                        <a:cs typeface="Times New Roman"/>
                      </a:endParaRPr>
                    </a:p>
                  </a:txBody>
                  <a:tcPr marL="0" marR="0" marT="0" marB="0"/>
                </a:tc>
                <a:tc hMerge="1">
                  <a:txBody>
                    <a:bodyPr/>
                    <a:lstStyle/>
                    <a:p>
                      <a:endParaRPr lang="en-US"/>
                    </a:p>
                  </a:txBody>
                  <a:tcPr/>
                </a:tc>
                <a:tc>
                  <a:txBody>
                    <a:bodyPr/>
                    <a:lstStyle/>
                    <a:p>
                      <a:pPr marL="180975" marR="0">
                        <a:lnSpc>
                          <a:spcPct val="115000"/>
                        </a:lnSpc>
                        <a:spcBef>
                          <a:spcPts val="290"/>
                        </a:spcBef>
                        <a:spcAft>
                          <a:spcPts val="0"/>
                        </a:spcAft>
                      </a:pPr>
                      <a:r>
                        <a:rPr lang="en-US" sz="900" spc="5">
                          <a:effectLst/>
                        </a:rPr>
                        <a:t>N</a:t>
                      </a:r>
                      <a:r>
                        <a:rPr lang="en-US" sz="900">
                          <a:effectLst/>
                        </a:rPr>
                        <a:t>e</a:t>
                      </a:r>
                      <a:r>
                        <a:rPr lang="en-US" sz="900" spc="-5">
                          <a:effectLst/>
                        </a:rPr>
                        <a:t>v</a:t>
                      </a:r>
                      <a:r>
                        <a:rPr lang="en-US" sz="900">
                          <a:effectLst/>
                        </a:rPr>
                        <a:t>er</a:t>
                      </a:r>
                      <a:endParaRPr lang="en-US" sz="1000">
                        <a:effectLst/>
                        <a:latin typeface="Calibri"/>
                        <a:ea typeface="Calibri"/>
                        <a:cs typeface="Times New Roman"/>
                      </a:endParaRPr>
                    </a:p>
                  </a:txBody>
                  <a:tcPr marL="0" marR="0" marT="0" marB="0"/>
                </a:tc>
                <a:tc>
                  <a:txBody>
                    <a:bodyPr/>
                    <a:lstStyle/>
                    <a:p>
                      <a:pPr marL="171450" marR="0">
                        <a:lnSpc>
                          <a:spcPct val="115000"/>
                        </a:lnSpc>
                        <a:spcBef>
                          <a:spcPts val="290"/>
                        </a:spcBef>
                        <a:spcAft>
                          <a:spcPts val="0"/>
                        </a:spcAft>
                      </a:pPr>
                      <a:r>
                        <a:rPr lang="en-US" sz="900">
                          <a:effectLst/>
                        </a:rPr>
                        <a:t>Ra</a:t>
                      </a:r>
                      <a:r>
                        <a:rPr lang="en-US" sz="900" spc="5">
                          <a:effectLst/>
                        </a:rPr>
                        <a:t>r</a:t>
                      </a:r>
                      <a:r>
                        <a:rPr lang="en-US" sz="900">
                          <a:effectLst/>
                        </a:rPr>
                        <a:t>e</a:t>
                      </a:r>
                      <a:r>
                        <a:rPr lang="en-US" sz="900" spc="-5">
                          <a:effectLst/>
                        </a:rPr>
                        <a:t>l</a:t>
                      </a:r>
                      <a:r>
                        <a:rPr lang="en-US" sz="900">
                          <a:effectLst/>
                        </a:rPr>
                        <a:t>y</a:t>
                      </a:r>
                      <a:endParaRPr lang="en-US" sz="1000">
                        <a:effectLst/>
                        <a:latin typeface="Calibri"/>
                        <a:ea typeface="Calibri"/>
                        <a:cs typeface="Times New Roman"/>
                      </a:endParaRPr>
                    </a:p>
                  </a:txBody>
                  <a:tcPr marL="0" marR="0" marT="0" marB="0"/>
                </a:tc>
                <a:tc>
                  <a:txBody>
                    <a:bodyPr/>
                    <a:lstStyle/>
                    <a:p>
                      <a:pPr marL="72390" marR="0">
                        <a:lnSpc>
                          <a:spcPct val="115000"/>
                        </a:lnSpc>
                        <a:spcBef>
                          <a:spcPts val="290"/>
                        </a:spcBef>
                        <a:spcAft>
                          <a:spcPts val="0"/>
                        </a:spcAft>
                      </a:pPr>
                      <a:r>
                        <a:rPr lang="en-US" sz="900" spc="-5">
                          <a:effectLst/>
                        </a:rPr>
                        <a:t>S</a:t>
                      </a:r>
                      <a:r>
                        <a:rPr lang="en-US" sz="900" spc="5">
                          <a:effectLst/>
                        </a:rPr>
                        <a:t>om</a:t>
                      </a:r>
                      <a:r>
                        <a:rPr lang="en-US" sz="900">
                          <a:effectLst/>
                        </a:rPr>
                        <a:t>eti</a:t>
                      </a:r>
                      <a:r>
                        <a:rPr lang="en-US" sz="900" spc="5">
                          <a:effectLst/>
                        </a:rPr>
                        <a:t>m</a:t>
                      </a:r>
                      <a:r>
                        <a:rPr lang="en-US" sz="900">
                          <a:effectLst/>
                        </a:rPr>
                        <a:t>es</a:t>
                      </a:r>
                      <a:endParaRPr lang="en-US" sz="1000">
                        <a:effectLst/>
                        <a:latin typeface="Calibri"/>
                        <a:ea typeface="Calibri"/>
                        <a:cs typeface="Times New Roman"/>
                      </a:endParaRPr>
                    </a:p>
                  </a:txBody>
                  <a:tcPr marL="0" marR="0" marT="0" marB="0"/>
                </a:tc>
                <a:tc>
                  <a:txBody>
                    <a:bodyPr/>
                    <a:lstStyle/>
                    <a:p>
                      <a:pPr marL="183515" marR="0">
                        <a:lnSpc>
                          <a:spcPct val="115000"/>
                        </a:lnSpc>
                        <a:spcBef>
                          <a:spcPts val="290"/>
                        </a:spcBef>
                        <a:spcAft>
                          <a:spcPts val="0"/>
                        </a:spcAft>
                      </a:pPr>
                      <a:r>
                        <a:rPr lang="en-US" sz="900">
                          <a:effectLst/>
                        </a:rPr>
                        <a:t>O</a:t>
                      </a:r>
                      <a:r>
                        <a:rPr lang="en-US" sz="900" spc="-5">
                          <a:effectLst/>
                        </a:rPr>
                        <a:t>f</a:t>
                      </a:r>
                      <a:r>
                        <a:rPr lang="en-US" sz="900">
                          <a:effectLst/>
                        </a:rPr>
                        <a:t>t</a:t>
                      </a:r>
                      <a:r>
                        <a:rPr lang="en-US" sz="900" spc="5">
                          <a:effectLst/>
                        </a:rPr>
                        <a:t>e</a:t>
                      </a:r>
                      <a:r>
                        <a:rPr lang="en-US" sz="900">
                          <a:effectLst/>
                        </a:rPr>
                        <a:t>n</a:t>
                      </a:r>
                      <a:endParaRPr lang="en-US" sz="1000">
                        <a:effectLst/>
                        <a:latin typeface="Calibri"/>
                        <a:ea typeface="Calibri"/>
                        <a:cs typeface="Times New Roman"/>
                      </a:endParaRPr>
                    </a:p>
                  </a:txBody>
                  <a:tcPr marL="0" marR="0" marT="0" marB="0"/>
                </a:tc>
                <a:tc>
                  <a:txBody>
                    <a:bodyPr/>
                    <a:lstStyle/>
                    <a:p>
                      <a:pPr marL="145415" marR="0">
                        <a:lnSpc>
                          <a:spcPct val="115000"/>
                        </a:lnSpc>
                        <a:spcBef>
                          <a:spcPts val="290"/>
                        </a:spcBef>
                        <a:spcAft>
                          <a:spcPts val="0"/>
                        </a:spcAft>
                      </a:pPr>
                      <a:r>
                        <a:rPr lang="en-US" sz="900" spc="-5">
                          <a:effectLst/>
                        </a:rPr>
                        <a:t>Al</a:t>
                      </a:r>
                      <a:r>
                        <a:rPr lang="en-US" sz="900">
                          <a:effectLst/>
                        </a:rPr>
                        <a:t>w</a:t>
                      </a:r>
                      <a:r>
                        <a:rPr lang="en-US" sz="900" spc="15">
                          <a:effectLst/>
                        </a:rPr>
                        <a:t>a</a:t>
                      </a:r>
                      <a:r>
                        <a:rPr lang="en-US" sz="900" spc="-5">
                          <a:effectLst/>
                        </a:rPr>
                        <a:t>y</a:t>
                      </a:r>
                      <a:r>
                        <a:rPr lang="en-US" sz="900">
                          <a:effectLst/>
                        </a:rPr>
                        <a:t>s</a:t>
                      </a:r>
                      <a:endParaRPr lang="en-US" sz="1000">
                        <a:effectLst/>
                        <a:latin typeface="Calibri"/>
                        <a:ea typeface="Calibri"/>
                        <a:cs typeface="Times New Roman"/>
                      </a:endParaRPr>
                    </a:p>
                  </a:txBody>
                  <a:tcPr marL="0" marR="0" marT="0" marB="0"/>
                </a:tc>
                <a:tc vMerge="1">
                  <a:txBody>
                    <a:bodyPr/>
                    <a:lstStyle/>
                    <a:p>
                      <a:endParaRPr lang="en-US"/>
                    </a:p>
                  </a:txBody>
                  <a:tcPr/>
                </a:tc>
              </a:tr>
              <a:tr h="234652">
                <a:tc>
                  <a:txBody>
                    <a:bodyPr/>
                    <a:lstStyle/>
                    <a:p>
                      <a:pPr marL="64770" marR="0">
                        <a:lnSpc>
                          <a:spcPct val="115000"/>
                        </a:lnSpc>
                        <a:spcBef>
                          <a:spcPts val="350"/>
                        </a:spcBef>
                        <a:spcAft>
                          <a:spcPts val="0"/>
                        </a:spcAft>
                      </a:pPr>
                      <a:r>
                        <a:rPr lang="en-US" sz="900">
                          <a:effectLst/>
                        </a:rPr>
                        <a:t>1.</a:t>
                      </a:r>
                      <a:endParaRPr lang="en-US" sz="1000">
                        <a:effectLst/>
                        <a:latin typeface="Calibri"/>
                        <a:ea typeface="Calibri"/>
                        <a:cs typeface="Times New Roman"/>
                      </a:endParaRPr>
                    </a:p>
                  </a:txBody>
                  <a:tcPr marL="0" marR="0" marT="0" marB="0"/>
                </a:tc>
                <a:tc>
                  <a:txBody>
                    <a:bodyPr/>
                    <a:lstStyle/>
                    <a:p>
                      <a:pPr marL="65405" marR="0">
                        <a:lnSpc>
                          <a:spcPct val="115000"/>
                        </a:lnSpc>
                        <a:spcBef>
                          <a:spcPts val="350"/>
                        </a:spcBef>
                        <a:spcAft>
                          <a:spcPts val="0"/>
                        </a:spcAft>
                      </a:pPr>
                      <a:r>
                        <a:rPr lang="en-US" sz="900">
                          <a:effectLst/>
                        </a:rPr>
                        <a:t>I </a:t>
                      </a:r>
                      <a:r>
                        <a:rPr lang="en-US" sz="900" spc="-5">
                          <a:effectLst/>
                        </a:rPr>
                        <a:t>fe</a:t>
                      </a:r>
                      <a:r>
                        <a:rPr lang="en-US" sz="900">
                          <a:effectLst/>
                        </a:rPr>
                        <a:t>lt</a:t>
                      </a:r>
                      <a:r>
                        <a:rPr lang="en-US" sz="900" spc="-10">
                          <a:effectLst/>
                        </a:rPr>
                        <a:t> </a:t>
                      </a:r>
                      <a:r>
                        <a:rPr lang="en-US" sz="900" spc="5">
                          <a:effectLst/>
                        </a:rPr>
                        <a:t>f</a:t>
                      </a:r>
                      <a:r>
                        <a:rPr lang="en-US" sz="900" spc="-5">
                          <a:effectLst/>
                        </a:rPr>
                        <a:t>e</a:t>
                      </a:r>
                      <a:r>
                        <a:rPr lang="en-US" sz="900">
                          <a:effectLst/>
                        </a:rPr>
                        <a:t>ar</a:t>
                      </a:r>
                      <a:r>
                        <a:rPr lang="en-US" sz="900" spc="-5">
                          <a:effectLst/>
                        </a:rPr>
                        <a:t>f</a:t>
                      </a:r>
                      <a:r>
                        <a:rPr lang="en-US" sz="900" spc="5">
                          <a:effectLst/>
                        </a:rPr>
                        <a:t>u</a:t>
                      </a:r>
                      <a:r>
                        <a:rPr lang="en-US" sz="900">
                          <a:effectLst/>
                        </a:rPr>
                        <a:t>l.</a:t>
                      </a:r>
                      <a:endParaRPr lang="en-US" sz="1000">
                        <a:effectLst/>
                        <a:latin typeface="Calibri"/>
                        <a:ea typeface="Calibri"/>
                        <a:cs typeface="Times New Roman"/>
                      </a:endParaRPr>
                    </a:p>
                  </a:txBody>
                  <a:tcPr marL="0" marR="0" marT="0" marB="0"/>
                </a:tc>
                <a:tc>
                  <a:txBody>
                    <a:bodyPr/>
                    <a:lstStyle/>
                    <a:p>
                      <a:pPr marL="221615" marR="0">
                        <a:lnSpc>
                          <a:spcPct val="115000"/>
                        </a:lnSpc>
                        <a:spcBef>
                          <a:spcPts val="350"/>
                        </a:spcBef>
                        <a:spcAft>
                          <a:spcPts val="0"/>
                        </a:spcAft>
                      </a:pPr>
                      <a:r>
                        <a:rPr lang="en-US" sz="900">
                          <a:effectLst/>
                        </a:rPr>
                        <a:t>q</a:t>
                      </a:r>
                      <a:r>
                        <a:rPr lang="en-US" sz="900" spc="195">
                          <a:effectLst/>
                        </a:rPr>
                        <a:t> </a:t>
                      </a:r>
                      <a:r>
                        <a:rPr lang="en-US" sz="900">
                          <a:effectLst/>
                        </a:rPr>
                        <a:t>1</a:t>
                      </a:r>
                      <a:endParaRPr lang="en-US" sz="1000">
                        <a:effectLst/>
                        <a:latin typeface="Calibri"/>
                        <a:ea typeface="Calibri"/>
                        <a:cs typeface="Times New Roman"/>
                      </a:endParaRPr>
                    </a:p>
                  </a:txBody>
                  <a:tcPr marL="0" marR="0" marT="0" marB="0"/>
                </a:tc>
                <a:tc>
                  <a:txBody>
                    <a:bodyPr/>
                    <a:lstStyle/>
                    <a:p>
                      <a:pPr marL="212725" marR="201295" algn="ctr">
                        <a:lnSpc>
                          <a:spcPct val="115000"/>
                        </a:lnSpc>
                        <a:spcBef>
                          <a:spcPts val="350"/>
                        </a:spcBef>
                        <a:spcAft>
                          <a:spcPts val="0"/>
                        </a:spcAft>
                      </a:pPr>
                      <a:r>
                        <a:rPr lang="en-US" sz="900">
                          <a:effectLst/>
                        </a:rPr>
                        <a:t>q</a:t>
                      </a:r>
                      <a:r>
                        <a:rPr lang="en-US" sz="900" spc="-30">
                          <a:effectLst/>
                        </a:rPr>
                        <a:t> </a:t>
                      </a:r>
                      <a:r>
                        <a:rPr lang="en-US" sz="900">
                          <a:effectLst/>
                        </a:rPr>
                        <a:t>2</a:t>
                      </a:r>
                      <a:endParaRPr lang="en-US" sz="1000">
                        <a:effectLst/>
                        <a:latin typeface="Calibri"/>
                        <a:ea typeface="Calibri"/>
                        <a:cs typeface="Times New Roman"/>
                      </a:endParaRPr>
                    </a:p>
                  </a:txBody>
                  <a:tcPr marL="0" marR="0" marT="0" marB="0"/>
                </a:tc>
                <a:tc>
                  <a:txBody>
                    <a:bodyPr/>
                    <a:lstStyle/>
                    <a:p>
                      <a:pPr marL="241935" marR="230505" algn="ctr">
                        <a:lnSpc>
                          <a:spcPct val="115000"/>
                        </a:lnSpc>
                        <a:spcBef>
                          <a:spcPts val="350"/>
                        </a:spcBef>
                        <a:spcAft>
                          <a:spcPts val="0"/>
                        </a:spcAft>
                      </a:pPr>
                      <a:r>
                        <a:rPr lang="en-US" sz="900">
                          <a:effectLst/>
                        </a:rPr>
                        <a:t>q</a:t>
                      </a:r>
                      <a:r>
                        <a:rPr lang="en-US" sz="900" spc="-30">
                          <a:effectLst/>
                        </a:rPr>
                        <a:t> </a:t>
                      </a:r>
                      <a:r>
                        <a:rPr lang="en-US" sz="900">
                          <a:effectLst/>
                        </a:rPr>
                        <a:t>3</a:t>
                      </a:r>
                      <a:endParaRPr lang="en-US" sz="1000">
                        <a:effectLst/>
                        <a:latin typeface="Calibri"/>
                        <a:ea typeface="Calibri"/>
                        <a:cs typeface="Times New Roman"/>
                      </a:endParaRPr>
                    </a:p>
                  </a:txBody>
                  <a:tcPr marL="0" marR="0" marT="0" marB="0"/>
                </a:tc>
                <a:tc>
                  <a:txBody>
                    <a:bodyPr/>
                    <a:lstStyle/>
                    <a:p>
                      <a:pPr marL="211455" marR="203200" algn="ctr">
                        <a:lnSpc>
                          <a:spcPct val="115000"/>
                        </a:lnSpc>
                        <a:spcBef>
                          <a:spcPts val="350"/>
                        </a:spcBef>
                        <a:spcAft>
                          <a:spcPts val="0"/>
                        </a:spcAft>
                      </a:pPr>
                      <a:r>
                        <a:rPr lang="en-US" sz="900">
                          <a:effectLst/>
                        </a:rPr>
                        <a:t>q</a:t>
                      </a:r>
                      <a:r>
                        <a:rPr lang="en-US" sz="900" spc="-30">
                          <a:effectLst/>
                        </a:rPr>
                        <a:t> </a:t>
                      </a:r>
                      <a:r>
                        <a:rPr lang="en-US" sz="900">
                          <a:effectLst/>
                        </a:rPr>
                        <a:t>4</a:t>
                      </a:r>
                      <a:endParaRPr lang="en-US" sz="1000">
                        <a:effectLst/>
                        <a:latin typeface="Calibri"/>
                        <a:ea typeface="Calibri"/>
                        <a:cs typeface="Times New Roman"/>
                      </a:endParaRPr>
                    </a:p>
                  </a:txBody>
                  <a:tcPr marL="0" marR="0" marT="0" marB="0"/>
                </a:tc>
                <a:tc>
                  <a:txBody>
                    <a:bodyPr/>
                    <a:lstStyle/>
                    <a:p>
                      <a:pPr marL="211455" marR="203200" algn="ctr">
                        <a:lnSpc>
                          <a:spcPct val="115000"/>
                        </a:lnSpc>
                        <a:spcBef>
                          <a:spcPts val="350"/>
                        </a:spcBef>
                        <a:spcAft>
                          <a:spcPts val="0"/>
                        </a:spcAft>
                      </a:pPr>
                      <a:r>
                        <a:rPr lang="en-US" sz="900">
                          <a:effectLst/>
                        </a:rPr>
                        <a:t>q</a:t>
                      </a:r>
                      <a:r>
                        <a:rPr lang="en-US" sz="900" spc="-30">
                          <a:effectLst/>
                        </a:rPr>
                        <a:t> </a:t>
                      </a:r>
                      <a:r>
                        <a:rPr lang="en-US" sz="900">
                          <a:effectLst/>
                        </a:rPr>
                        <a:t>5</a:t>
                      </a:r>
                      <a:endParaRPr lang="en-US" sz="10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100">
                          <a:effectLst/>
                        </a:rPr>
                        <a:t> </a:t>
                      </a:r>
                      <a:endParaRPr lang="en-US" sz="1000">
                        <a:effectLst/>
                        <a:latin typeface="Calibri"/>
                        <a:ea typeface="Calibri"/>
                        <a:cs typeface="Times New Roman"/>
                      </a:endParaRPr>
                    </a:p>
                  </a:txBody>
                  <a:tcPr marL="0" marR="0" marT="0" marB="0"/>
                </a:tc>
              </a:tr>
              <a:tr h="234652">
                <a:tc gridSpan="8">
                  <a:txBody>
                    <a:bodyPr/>
                    <a:lstStyle/>
                    <a:p>
                      <a:pPr marL="0" marR="0">
                        <a:lnSpc>
                          <a:spcPct val="115000"/>
                        </a:lnSpc>
                        <a:spcBef>
                          <a:spcPts val="0"/>
                        </a:spcBef>
                        <a:spcAft>
                          <a:spcPts val="0"/>
                        </a:spcAft>
                      </a:pPr>
                      <a:r>
                        <a:rPr lang="en-US" sz="1100">
                          <a:effectLst/>
                        </a:rPr>
                        <a:t> </a:t>
                      </a:r>
                      <a:endParaRPr lang="en-US" sz="10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4063">
                <a:tc>
                  <a:txBody>
                    <a:bodyPr/>
                    <a:lstStyle/>
                    <a:p>
                      <a:pPr marL="64770" marR="0">
                        <a:lnSpc>
                          <a:spcPct val="115000"/>
                        </a:lnSpc>
                        <a:spcBef>
                          <a:spcPts val="350"/>
                        </a:spcBef>
                        <a:spcAft>
                          <a:spcPts val="0"/>
                        </a:spcAft>
                      </a:pPr>
                      <a:r>
                        <a:rPr lang="en-US" sz="900">
                          <a:effectLst/>
                        </a:rPr>
                        <a:t>2.</a:t>
                      </a:r>
                      <a:endParaRPr lang="en-US" sz="1000">
                        <a:effectLst/>
                        <a:latin typeface="Calibri"/>
                        <a:ea typeface="Calibri"/>
                        <a:cs typeface="Times New Roman"/>
                      </a:endParaRPr>
                    </a:p>
                  </a:txBody>
                  <a:tcPr marL="0" marR="0" marT="0" marB="0"/>
                </a:tc>
                <a:tc>
                  <a:txBody>
                    <a:bodyPr/>
                    <a:lstStyle/>
                    <a:p>
                      <a:pPr marL="65405" marR="0">
                        <a:lnSpc>
                          <a:spcPct val="115000"/>
                        </a:lnSpc>
                        <a:spcBef>
                          <a:spcPts val="350"/>
                        </a:spcBef>
                        <a:spcAft>
                          <a:spcPts val="0"/>
                        </a:spcAft>
                      </a:pPr>
                      <a:r>
                        <a:rPr lang="en-US" sz="900">
                          <a:effectLst/>
                        </a:rPr>
                        <a:t>I </a:t>
                      </a:r>
                      <a:r>
                        <a:rPr lang="en-US" sz="900" spc="-5">
                          <a:effectLst/>
                        </a:rPr>
                        <a:t>fe</a:t>
                      </a:r>
                      <a:r>
                        <a:rPr lang="en-US" sz="900">
                          <a:effectLst/>
                        </a:rPr>
                        <a:t>lt</a:t>
                      </a:r>
                      <a:r>
                        <a:rPr lang="en-US" sz="900" spc="-10">
                          <a:effectLst/>
                        </a:rPr>
                        <a:t> </a:t>
                      </a:r>
                      <a:r>
                        <a:rPr lang="en-US" sz="900">
                          <a:effectLst/>
                        </a:rPr>
                        <a:t>a</a:t>
                      </a:r>
                      <a:r>
                        <a:rPr lang="en-US" sz="900" spc="5">
                          <a:effectLst/>
                        </a:rPr>
                        <a:t>n</a:t>
                      </a:r>
                      <a:r>
                        <a:rPr lang="en-US" sz="900">
                          <a:effectLst/>
                        </a:rPr>
                        <a:t>xio</a:t>
                      </a:r>
                      <a:r>
                        <a:rPr lang="en-US" sz="900" spc="5">
                          <a:effectLst/>
                        </a:rPr>
                        <a:t>u</a:t>
                      </a:r>
                      <a:r>
                        <a:rPr lang="en-US" sz="900" spc="-5">
                          <a:effectLst/>
                        </a:rPr>
                        <a:t>s</a:t>
                      </a:r>
                      <a:r>
                        <a:rPr lang="en-US" sz="900">
                          <a:effectLst/>
                        </a:rPr>
                        <a:t>.</a:t>
                      </a:r>
                      <a:endParaRPr lang="en-US" sz="1000">
                        <a:effectLst/>
                        <a:latin typeface="Calibri"/>
                        <a:ea typeface="Calibri"/>
                        <a:cs typeface="Times New Roman"/>
                      </a:endParaRPr>
                    </a:p>
                  </a:txBody>
                  <a:tcPr marL="0" marR="0" marT="0" marB="0"/>
                </a:tc>
                <a:tc>
                  <a:txBody>
                    <a:bodyPr/>
                    <a:lstStyle/>
                    <a:p>
                      <a:pPr marL="221615" marR="0">
                        <a:lnSpc>
                          <a:spcPct val="115000"/>
                        </a:lnSpc>
                        <a:spcBef>
                          <a:spcPts val="350"/>
                        </a:spcBef>
                        <a:spcAft>
                          <a:spcPts val="0"/>
                        </a:spcAft>
                      </a:pPr>
                      <a:r>
                        <a:rPr lang="en-US" sz="900">
                          <a:effectLst/>
                        </a:rPr>
                        <a:t>q</a:t>
                      </a:r>
                      <a:r>
                        <a:rPr lang="en-US" sz="900" spc="195">
                          <a:effectLst/>
                        </a:rPr>
                        <a:t> </a:t>
                      </a:r>
                      <a:r>
                        <a:rPr lang="en-US" sz="900">
                          <a:effectLst/>
                        </a:rPr>
                        <a:t>1</a:t>
                      </a:r>
                      <a:endParaRPr lang="en-US" sz="1000">
                        <a:effectLst/>
                        <a:latin typeface="Calibri"/>
                        <a:ea typeface="Calibri"/>
                        <a:cs typeface="Times New Roman"/>
                      </a:endParaRPr>
                    </a:p>
                  </a:txBody>
                  <a:tcPr marL="0" marR="0" marT="0" marB="0"/>
                </a:tc>
                <a:tc>
                  <a:txBody>
                    <a:bodyPr/>
                    <a:lstStyle/>
                    <a:p>
                      <a:pPr marL="212725" marR="201295" algn="ctr">
                        <a:lnSpc>
                          <a:spcPct val="115000"/>
                        </a:lnSpc>
                        <a:spcBef>
                          <a:spcPts val="350"/>
                        </a:spcBef>
                        <a:spcAft>
                          <a:spcPts val="0"/>
                        </a:spcAft>
                      </a:pPr>
                      <a:r>
                        <a:rPr lang="en-US" sz="900">
                          <a:effectLst/>
                        </a:rPr>
                        <a:t>q</a:t>
                      </a:r>
                      <a:r>
                        <a:rPr lang="en-US" sz="900" spc="-30">
                          <a:effectLst/>
                        </a:rPr>
                        <a:t> </a:t>
                      </a:r>
                      <a:r>
                        <a:rPr lang="en-US" sz="900">
                          <a:effectLst/>
                        </a:rPr>
                        <a:t>2</a:t>
                      </a:r>
                      <a:endParaRPr lang="en-US" sz="1000">
                        <a:effectLst/>
                        <a:latin typeface="Calibri"/>
                        <a:ea typeface="Calibri"/>
                        <a:cs typeface="Times New Roman"/>
                      </a:endParaRPr>
                    </a:p>
                  </a:txBody>
                  <a:tcPr marL="0" marR="0" marT="0" marB="0"/>
                </a:tc>
                <a:tc>
                  <a:txBody>
                    <a:bodyPr/>
                    <a:lstStyle/>
                    <a:p>
                      <a:pPr marL="241935" marR="230505" algn="ctr">
                        <a:lnSpc>
                          <a:spcPct val="115000"/>
                        </a:lnSpc>
                        <a:spcBef>
                          <a:spcPts val="350"/>
                        </a:spcBef>
                        <a:spcAft>
                          <a:spcPts val="0"/>
                        </a:spcAft>
                      </a:pPr>
                      <a:r>
                        <a:rPr lang="en-US" sz="900">
                          <a:effectLst/>
                        </a:rPr>
                        <a:t>q</a:t>
                      </a:r>
                      <a:r>
                        <a:rPr lang="en-US" sz="900" spc="-30">
                          <a:effectLst/>
                        </a:rPr>
                        <a:t> </a:t>
                      </a:r>
                      <a:r>
                        <a:rPr lang="en-US" sz="900">
                          <a:effectLst/>
                        </a:rPr>
                        <a:t>3</a:t>
                      </a:r>
                      <a:endParaRPr lang="en-US" sz="1000">
                        <a:effectLst/>
                        <a:latin typeface="Calibri"/>
                        <a:ea typeface="Calibri"/>
                        <a:cs typeface="Times New Roman"/>
                      </a:endParaRPr>
                    </a:p>
                  </a:txBody>
                  <a:tcPr marL="0" marR="0" marT="0" marB="0"/>
                </a:tc>
                <a:tc>
                  <a:txBody>
                    <a:bodyPr/>
                    <a:lstStyle/>
                    <a:p>
                      <a:pPr marL="211455" marR="203200" algn="ctr">
                        <a:lnSpc>
                          <a:spcPct val="115000"/>
                        </a:lnSpc>
                        <a:spcBef>
                          <a:spcPts val="350"/>
                        </a:spcBef>
                        <a:spcAft>
                          <a:spcPts val="0"/>
                        </a:spcAft>
                      </a:pPr>
                      <a:r>
                        <a:rPr lang="en-US" sz="900">
                          <a:effectLst/>
                        </a:rPr>
                        <a:t>q</a:t>
                      </a:r>
                      <a:r>
                        <a:rPr lang="en-US" sz="900" spc="-30">
                          <a:effectLst/>
                        </a:rPr>
                        <a:t> </a:t>
                      </a:r>
                      <a:r>
                        <a:rPr lang="en-US" sz="900">
                          <a:effectLst/>
                        </a:rPr>
                        <a:t>4</a:t>
                      </a:r>
                      <a:endParaRPr lang="en-US" sz="1000">
                        <a:effectLst/>
                        <a:latin typeface="Calibri"/>
                        <a:ea typeface="Calibri"/>
                        <a:cs typeface="Times New Roman"/>
                      </a:endParaRPr>
                    </a:p>
                  </a:txBody>
                  <a:tcPr marL="0" marR="0" marT="0" marB="0"/>
                </a:tc>
                <a:tc>
                  <a:txBody>
                    <a:bodyPr/>
                    <a:lstStyle/>
                    <a:p>
                      <a:pPr marL="211455" marR="203200" algn="ctr">
                        <a:lnSpc>
                          <a:spcPct val="115000"/>
                        </a:lnSpc>
                        <a:spcBef>
                          <a:spcPts val="350"/>
                        </a:spcBef>
                        <a:spcAft>
                          <a:spcPts val="0"/>
                        </a:spcAft>
                      </a:pPr>
                      <a:r>
                        <a:rPr lang="en-US" sz="900">
                          <a:effectLst/>
                        </a:rPr>
                        <a:t>q</a:t>
                      </a:r>
                      <a:r>
                        <a:rPr lang="en-US" sz="900" spc="-30">
                          <a:effectLst/>
                        </a:rPr>
                        <a:t> </a:t>
                      </a:r>
                      <a:r>
                        <a:rPr lang="en-US" sz="900">
                          <a:effectLst/>
                        </a:rPr>
                        <a:t>5</a:t>
                      </a:r>
                      <a:endParaRPr lang="en-US" sz="10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100">
                          <a:effectLst/>
                        </a:rPr>
                        <a:t> </a:t>
                      </a:r>
                      <a:endParaRPr lang="en-US" sz="1000">
                        <a:effectLst/>
                        <a:latin typeface="Calibri"/>
                        <a:ea typeface="Calibri"/>
                        <a:cs typeface="Times New Roman"/>
                      </a:endParaRPr>
                    </a:p>
                  </a:txBody>
                  <a:tcPr marL="0" marR="0" marT="0" marB="0"/>
                </a:tc>
              </a:tr>
              <a:tr h="234652">
                <a:tc gridSpan="8">
                  <a:txBody>
                    <a:bodyPr/>
                    <a:lstStyle/>
                    <a:p>
                      <a:pPr marL="0" marR="0">
                        <a:lnSpc>
                          <a:spcPct val="115000"/>
                        </a:lnSpc>
                        <a:spcBef>
                          <a:spcPts val="0"/>
                        </a:spcBef>
                        <a:spcAft>
                          <a:spcPts val="0"/>
                        </a:spcAft>
                      </a:pPr>
                      <a:r>
                        <a:rPr lang="en-US" sz="1100">
                          <a:effectLst/>
                        </a:rPr>
                        <a:t> </a:t>
                      </a:r>
                      <a:endParaRPr lang="en-US" sz="10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5242">
                <a:tc>
                  <a:txBody>
                    <a:bodyPr/>
                    <a:lstStyle/>
                    <a:p>
                      <a:pPr marL="64770" marR="0">
                        <a:lnSpc>
                          <a:spcPct val="115000"/>
                        </a:lnSpc>
                        <a:spcBef>
                          <a:spcPts val="350"/>
                        </a:spcBef>
                        <a:spcAft>
                          <a:spcPts val="0"/>
                        </a:spcAft>
                      </a:pPr>
                      <a:r>
                        <a:rPr lang="en-US" sz="900">
                          <a:effectLst/>
                        </a:rPr>
                        <a:t>3.</a:t>
                      </a:r>
                      <a:endParaRPr lang="en-US" sz="1000">
                        <a:effectLst/>
                        <a:latin typeface="Calibri"/>
                        <a:ea typeface="Calibri"/>
                        <a:cs typeface="Times New Roman"/>
                      </a:endParaRPr>
                    </a:p>
                  </a:txBody>
                  <a:tcPr marL="0" marR="0" marT="0" marB="0"/>
                </a:tc>
                <a:tc>
                  <a:txBody>
                    <a:bodyPr/>
                    <a:lstStyle/>
                    <a:p>
                      <a:pPr marL="65405" marR="0">
                        <a:lnSpc>
                          <a:spcPct val="115000"/>
                        </a:lnSpc>
                        <a:spcBef>
                          <a:spcPts val="350"/>
                        </a:spcBef>
                        <a:spcAft>
                          <a:spcPts val="0"/>
                        </a:spcAft>
                      </a:pPr>
                      <a:r>
                        <a:rPr lang="en-US" sz="900">
                          <a:effectLst/>
                        </a:rPr>
                        <a:t>I </a:t>
                      </a:r>
                      <a:r>
                        <a:rPr lang="en-US" sz="900" spc="-5">
                          <a:effectLst/>
                        </a:rPr>
                        <a:t>fe</a:t>
                      </a:r>
                      <a:r>
                        <a:rPr lang="en-US" sz="900">
                          <a:effectLst/>
                        </a:rPr>
                        <a:t>lt</a:t>
                      </a:r>
                      <a:r>
                        <a:rPr lang="en-US" sz="900" spc="-10">
                          <a:effectLst/>
                        </a:rPr>
                        <a:t> </a:t>
                      </a:r>
                      <a:r>
                        <a:rPr lang="en-US" sz="900" spc="-5">
                          <a:effectLst/>
                        </a:rPr>
                        <a:t>w</a:t>
                      </a:r>
                      <a:r>
                        <a:rPr lang="en-US" sz="900">
                          <a:effectLst/>
                        </a:rPr>
                        <a:t>orr</a:t>
                      </a:r>
                      <a:r>
                        <a:rPr lang="en-US" sz="900" spc="10">
                          <a:effectLst/>
                        </a:rPr>
                        <a:t>i</a:t>
                      </a:r>
                      <a:r>
                        <a:rPr lang="en-US" sz="900" spc="-5">
                          <a:effectLst/>
                        </a:rPr>
                        <a:t>e</a:t>
                      </a:r>
                      <a:r>
                        <a:rPr lang="en-US" sz="900" spc="5">
                          <a:effectLst/>
                        </a:rPr>
                        <a:t>d</a:t>
                      </a:r>
                      <a:r>
                        <a:rPr lang="en-US" sz="900">
                          <a:effectLst/>
                        </a:rPr>
                        <a:t>.</a:t>
                      </a:r>
                      <a:endParaRPr lang="en-US" sz="1000">
                        <a:effectLst/>
                        <a:latin typeface="Calibri"/>
                        <a:ea typeface="Calibri"/>
                        <a:cs typeface="Times New Roman"/>
                      </a:endParaRPr>
                    </a:p>
                  </a:txBody>
                  <a:tcPr marL="0" marR="0" marT="0" marB="0"/>
                </a:tc>
                <a:tc>
                  <a:txBody>
                    <a:bodyPr/>
                    <a:lstStyle/>
                    <a:p>
                      <a:pPr marL="221615" marR="0">
                        <a:lnSpc>
                          <a:spcPct val="115000"/>
                        </a:lnSpc>
                        <a:spcBef>
                          <a:spcPts val="350"/>
                        </a:spcBef>
                        <a:spcAft>
                          <a:spcPts val="0"/>
                        </a:spcAft>
                      </a:pPr>
                      <a:r>
                        <a:rPr lang="en-US" sz="900">
                          <a:effectLst/>
                        </a:rPr>
                        <a:t>q</a:t>
                      </a:r>
                      <a:r>
                        <a:rPr lang="en-US" sz="900" spc="195">
                          <a:effectLst/>
                        </a:rPr>
                        <a:t> </a:t>
                      </a:r>
                      <a:r>
                        <a:rPr lang="en-US" sz="900">
                          <a:effectLst/>
                        </a:rPr>
                        <a:t>1</a:t>
                      </a:r>
                      <a:endParaRPr lang="en-US" sz="1000">
                        <a:effectLst/>
                        <a:latin typeface="Calibri"/>
                        <a:ea typeface="Calibri"/>
                        <a:cs typeface="Times New Roman"/>
                      </a:endParaRPr>
                    </a:p>
                  </a:txBody>
                  <a:tcPr marL="0" marR="0" marT="0" marB="0"/>
                </a:tc>
                <a:tc>
                  <a:txBody>
                    <a:bodyPr/>
                    <a:lstStyle/>
                    <a:p>
                      <a:pPr marL="212725" marR="201295" algn="ctr">
                        <a:lnSpc>
                          <a:spcPct val="115000"/>
                        </a:lnSpc>
                        <a:spcBef>
                          <a:spcPts val="350"/>
                        </a:spcBef>
                        <a:spcAft>
                          <a:spcPts val="0"/>
                        </a:spcAft>
                      </a:pPr>
                      <a:r>
                        <a:rPr lang="en-US" sz="900">
                          <a:effectLst/>
                        </a:rPr>
                        <a:t>q</a:t>
                      </a:r>
                      <a:r>
                        <a:rPr lang="en-US" sz="900" spc="-30">
                          <a:effectLst/>
                        </a:rPr>
                        <a:t> </a:t>
                      </a:r>
                      <a:r>
                        <a:rPr lang="en-US" sz="900">
                          <a:effectLst/>
                        </a:rPr>
                        <a:t>2</a:t>
                      </a:r>
                      <a:endParaRPr lang="en-US" sz="1000">
                        <a:effectLst/>
                        <a:latin typeface="Calibri"/>
                        <a:ea typeface="Calibri"/>
                        <a:cs typeface="Times New Roman"/>
                      </a:endParaRPr>
                    </a:p>
                  </a:txBody>
                  <a:tcPr marL="0" marR="0" marT="0" marB="0"/>
                </a:tc>
                <a:tc>
                  <a:txBody>
                    <a:bodyPr/>
                    <a:lstStyle/>
                    <a:p>
                      <a:pPr marL="241935" marR="230505" algn="ctr">
                        <a:lnSpc>
                          <a:spcPct val="115000"/>
                        </a:lnSpc>
                        <a:spcBef>
                          <a:spcPts val="350"/>
                        </a:spcBef>
                        <a:spcAft>
                          <a:spcPts val="0"/>
                        </a:spcAft>
                      </a:pPr>
                      <a:r>
                        <a:rPr lang="en-US" sz="900">
                          <a:effectLst/>
                        </a:rPr>
                        <a:t>q</a:t>
                      </a:r>
                      <a:r>
                        <a:rPr lang="en-US" sz="900" spc="-30">
                          <a:effectLst/>
                        </a:rPr>
                        <a:t> </a:t>
                      </a:r>
                      <a:r>
                        <a:rPr lang="en-US" sz="900">
                          <a:effectLst/>
                        </a:rPr>
                        <a:t>3</a:t>
                      </a:r>
                      <a:endParaRPr lang="en-US" sz="1000">
                        <a:effectLst/>
                        <a:latin typeface="Calibri"/>
                        <a:ea typeface="Calibri"/>
                        <a:cs typeface="Times New Roman"/>
                      </a:endParaRPr>
                    </a:p>
                  </a:txBody>
                  <a:tcPr marL="0" marR="0" marT="0" marB="0"/>
                </a:tc>
                <a:tc>
                  <a:txBody>
                    <a:bodyPr/>
                    <a:lstStyle/>
                    <a:p>
                      <a:pPr marL="211455" marR="203200" algn="ctr">
                        <a:lnSpc>
                          <a:spcPct val="115000"/>
                        </a:lnSpc>
                        <a:spcBef>
                          <a:spcPts val="350"/>
                        </a:spcBef>
                        <a:spcAft>
                          <a:spcPts val="0"/>
                        </a:spcAft>
                      </a:pPr>
                      <a:r>
                        <a:rPr lang="en-US" sz="900">
                          <a:effectLst/>
                        </a:rPr>
                        <a:t>q</a:t>
                      </a:r>
                      <a:r>
                        <a:rPr lang="en-US" sz="900" spc="-30">
                          <a:effectLst/>
                        </a:rPr>
                        <a:t> </a:t>
                      </a:r>
                      <a:r>
                        <a:rPr lang="en-US" sz="900">
                          <a:effectLst/>
                        </a:rPr>
                        <a:t>4</a:t>
                      </a:r>
                      <a:endParaRPr lang="en-US" sz="1000">
                        <a:effectLst/>
                        <a:latin typeface="Calibri"/>
                        <a:ea typeface="Calibri"/>
                        <a:cs typeface="Times New Roman"/>
                      </a:endParaRPr>
                    </a:p>
                  </a:txBody>
                  <a:tcPr marL="0" marR="0" marT="0" marB="0"/>
                </a:tc>
                <a:tc>
                  <a:txBody>
                    <a:bodyPr/>
                    <a:lstStyle/>
                    <a:p>
                      <a:pPr marL="211455" marR="203200" algn="ctr">
                        <a:lnSpc>
                          <a:spcPct val="115000"/>
                        </a:lnSpc>
                        <a:spcBef>
                          <a:spcPts val="350"/>
                        </a:spcBef>
                        <a:spcAft>
                          <a:spcPts val="0"/>
                        </a:spcAft>
                      </a:pPr>
                      <a:r>
                        <a:rPr lang="en-US" sz="900">
                          <a:effectLst/>
                        </a:rPr>
                        <a:t>q</a:t>
                      </a:r>
                      <a:r>
                        <a:rPr lang="en-US" sz="900" spc="-30">
                          <a:effectLst/>
                        </a:rPr>
                        <a:t> </a:t>
                      </a:r>
                      <a:r>
                        <a:rPr lang="en-US" sz="900">
                          <a:effectLst/>
                        </a:rPr>
                        <a:t>5</a:t>
                      </a:r>
                      <a:endParaRPr lang="en-US" sz="10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100">
                          <a:effectLst/>
                        </a:rPr>
                        <a:t> </a:t>
                      </a:r>
                      <a:endParaRPr lang="en-US" sz="1000">
                        <a:effectLst/>
                        <a:latin typeface="Calibri"/>
                        <a:ea typeface="Calibri"/>
                        <a:cs typeface="Times New Roman"/>
                      </a:endParaRPr>
                    </a:p>
                  </a:txBody>
                  <a:tcPr marL="0" marR="0" marT="0" marB="0"/>
                </a:tc>
              </a:tr>
              <a:tr h="234652">
                <a:tc gridSpan="8">
                  <a:txBody>
                    <a:bodyPr/>
                    <a:lstStyle/>
                    <a:p>
                      <a:pPr marL="0" marR="0">
                        <a:lnSpc>
                          <a:spcPct val="115000"/>
                        </a:lnSpc>
                        <a:spcBef>
                          <a:spcPts val="0"/>
                        </a:spcBef>
                        <a:spcAft>
                          <a:spcPts val="0"/>
                        </a:spcAft>
                      </a:pPr>
                      <a:r>
                        <a:rPr lang="en-US" sz="1100">
                          <a:effectLst/>
                        </a:rPr>
                        <a:t> </a:t>
                      </a:r>
                      <a:endParaRPr lang="en-US" sz="10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9099">
                <a:tc>
                  <a:txBody>
                    <a:bodyPr/>
                    <a:lstStyle/>
                    <a:p>
                      <a:pPr marL="64770" marR="0">
                        <a:lnSpc>
                          <a:spcPct val="115000"/>
                        </a:lnSpc>
                        <a:spcBef>
                          <a:spcPts val="350"/>
                        </a:spcBef>
                        <a:spcAft>
                          <a:spcPts val="0"/>
                        </a:spcAft>
                      </a:pPr>
                      <a:r>
                        <a:rPr lang="en-US" sz="900">
                          <a:effectLst/>
                        </a:rPr>
                        <a:t>4.</a:t>
                      </a:r>
                      <a:endParaRPr lang="en-US" sz="1000">
                        <a:effectLst/>
                        <a:latin typeface="Calibri"/>
                        <a:ea typeface="Calibri"/>
                        <a:cs typeface="Times New Roman"/>
                      </a:endParaRPr>
                    </a:p>
                  </a:txBody>
                  <a:tcPr marL="0" marR="0" marT="0" marB="0"/>
                </a:tc>
                <a:tc>
                  <a:txBody>
                    <a:bodyPr/>
                    <a:lstStyle/>
                    <a:p>
                      <a:pPr marL="65405" marR="247650">
                        <a:lnSpc>
                          <a:spcPct val="115000"/>
                        </a:lnSpc>
                        <a:spcBef>
                          <a:spcPts val="350"/>
                        </a:spcBef>
                        <a:spcAft>
                          <a:spcPts val="0"/>
                        </a:spcAft>
                      </a:pPr>
                      <a:r>
                        <a:rPr lang="en-US" sz="900">
                          <a:effectLst/>
                        </a:rPr>
                        <a:t>I </a:t>
                      </a:r>
                      <a:r>
                        <a:rPr lang="en-US" sz="900" spc="-5">
                          <a:effectLst/>
                        </a:rPr>
                        <a:t>f</a:t>
                      </a:r>
                      <a:r>
                        <a:rPr lang="en-US" sz="900">
                          <a:effectLst/>
                        </a:rPr>
                        <a:t>o</a:t>
                      </a:r>
                      <a:r>
                        <a:rPr lang="en-US" sz="900" spc="5">
                          <a:effectLst/>
                        </a:rPr>
                        <a:t>un</a:t>
                      </a:r>
                      <a:r>
                        <a:rPr lang="en-US" sz="900">
                          <a:effectLst/>
                        </a:rPr>
                        <a:t>d</a:t>
                      </a:r>
                      <a:r>
                        <a:rPr lang="en-US" sz="900" spc="-20">
                          <a:effectLst/>
                        </a:rPr>
                        <a:t> </a:t>
                      </a:r>
                      <a:r>
                        <a:rPr lang="en-US" sz="900">
                          <a:effectLst/>
                        </a:rPr>
                        <a:t>it </a:t>
                      </a:r>
                      <a:r>
                        <a:rPr lang="en-US" sz="900" spc="5">
                          <a:effectLst/>
                        </a:rPr>
                        <a:t>h</a:t>
                      </a:r>
                      <a:r>
                        <a:rPr lang="en-US" sz="900">
                          <a:effectLst/>
                        </a:rPr>
                        <a:t>ard</a:t>
                      </a:r>
                      <a:r>
                        <a:rPr lang="en-US" sz="900" spc="-15">
                          <a:effectLst/>
                        </a:rPr>
                        <a:t> </a:t>
                      </a:r>
                      <a:r>
                        <a:rPr lang="en-US" sz="900" spc="5">
                          <a:effectLst/>
                        </a:rPr>
                        <a:t>t</a:t>
                      </a:r>
                      <a:r>
                        <a:rPr lang="en-US" sz="900">
                          <a:effectLst/>
                        </a:rPr>
                        <a:t>o</a:t>
                      </a:r>
                      <a:r>
                        <a:rPr lang="en-US" sz="900" spc="-20">
                          <a:effectLst/>
                        </a:rPr>
                        <a:t> </a:t>
                      </a:r>
                      <a:r>
                        <a:rPr lang="en-US" sz="900">
                          <a:effectLst/>
                        </a:rPr>
                        <a:t>foc</a:t>
                      </a:r>
                      <a:r>
                        <a:rPr lang="en-US" sz="900" spc="5">
                          <a:effectLst/>
                        </a:rPr>
                        <a:t>u</a:t>
                      </a:r>
                      <a:r>
                        <a:rPr lang="en-US" sz="900">
                          <a:effectLst/>
                        </a:rPr>
                        <a:t>s</a:t>
                      </a:r>
                      <a:r>
                        <a:rPr lang="en-US" sz="900" spc="-25">
                          <a:effectLst/>
                        </a:rPr>
                        <a:t> </a:t>
                      </a:r>
                      <a:r>
                        <a:rPr lang="en-US" sz="900" spc="5">
                          <a:effectLst/>
                        </a:rPr>
                        <a:t>o</a:t>
                      </a:r>
                      <a:r>
                        <a:rPr lang="en-US" sz="900">
                          <a:effectLst/>
                        </a:rPr>
                        <a:t>n</a:t>
                      </a:r>
                      <a:r>
                        <a:rPr lang="en-US" sz="900" spc="-5">
                          <a:effectLst/>
                        </a:rPr>
                        <a:t> </a:t>
                      </a:r>
                      <a:r>
                        <a:rPr lang="en-US" sz="900" spc="5">
                          <a:effectLst/>
                        </a:rPr>
                        <a:t>an</a:t>
                      </a:r>
                      <a:r>
                        <a:rPr lang="en-US" sz="900" spc="-5">
                          <a:effectLst/>
                        </a:rPr>
                        <a:t>y</a:t>
                      </a:r>
                      <a:r>
                        <a:rPr lang="en-US" sz="900">
                          <a:effectLst/>
                        </a:rPr>
                        <a:t>t</a:t>
                      </a:r>
                      <a:r>
                        <a:rPr lang="en-US" sz="900" spc="5">
                          <a:effectLst/>
                        </a:rPr>
                        <a:t>h</a:t>
                      </a:r>
                      <a:r>
                        <a:rPr lang="en-US" sz="900">
                          <a:effectLst/>
                        </a:rPr>
                        <a:t>i</a:t>
                      </a:r>
                      <a:r>
                        <a:rPr lang="en-US" sz="900" spc="5">
                          <a:effectLst/>
                        </a:rPr>
                        <a:t>n</a:t>
                      </a:r>
                      <a:r>
                        <a:rPr lang="en-US" sz="900">
                          <a:effectLst/>
                        </a:rPr>
                        <a:t>g</a:t>
                      </a:r>
                      <a:r>
                        <a:rPr lang="en-US" sz="900" spc="-40">
                          <a:effectLst/>
                        </a:rPr>
                        <a:t> </a:t>
                      </a:r>
                      <a:r>
                        <a:rPr lang="en-US" sz="900">
                          <a:effectLst/>
                        </a:rPr>
                        <a:t>ot</a:t>
                      </a:r>
                      <a:r>
                        <a:rPr lang="en-US" sz="900" spc="5">
                          <a:effectLst/>
                        </a:rPr>
                        <a:t>h</a:t>
                      </a:r>
                      <a:r>
                        <a:rPr lang="en-US" sz="900" spc="-5">
                          <a:effectLst/>
                        </a:rPr>
                        <a:t>e</a:t>
                      </a:r>
                      <a:r>
                        <a:rPr lang="en-US" sz="900">
                          <a:effectLst/>
                        </a:rPr>
                        <a:t>r</a:t>
                      </a:r>
                      <a:r>
                        <a:rPr lang="en-US" sz="900" spc="-20">
                          <a:effectLst/>
                        </a:rPr>
                        <a:t> </a:t>
                      </a:r>
                      <a:r>
                        <a:rPr lang="en-US" sz="900">
                          <a:effectLst/>
                        </a:rPr>
                        <a:t>t</a:t>
                      </a:r>
                      <a:r>
                        <a:rPr lang="en-US" sz="900" spc="5">
                          <a:effectLst/>
                        </a:rPr>
                        <a:t>h</a:t>
                      </a:r>
                      <a:r>
                        <a:rPr lang="en-US" sz="900">
                          <a:effectLst/>
                        </a:rPr>
                        <a:t>an</a:t>
                      </a:r>
                      <a:r>
                        <a:rPr lang="en-US" sz="900" spc="-15">
                          <a:effectLst/>
                        </a:rPr>
                        <a:t> </a:t>
                      </a:r>
                      <a:r>
                        <a:rPr lang="en-US" sz="900">
                          <a:effectLst/>
                        </a:rPr>
                        <a:t>my</a:t>
                      </a:r>
                      <a:r>
                        <a:rPr lang="en-US" sz="900" spc="-10">
                          <a:effectLst/>
                        </a:rPr>
                        <a:t> </a:t>
                      </a:r>
                      <a:r>
                        <a:rPr lang="en-US" sz="900" spc="5">
                          <a:effectLst/>
                        </a:rPr>
                        <a:t>an</a:t>
                      </a:r>
                      <a:r>
                        <a:rPr lang="en-US" sz="900">
                          <a:effectLst/>
                        </a:rPr>
                        <a:t>xi</a:t>
                      </a:r>
                      <a:r>
                        <a:rPr lang="en-US" sz="900" spc="-5">
                          <a:effectLst/>
                        </a:rPr>
                        <a:t>e</a:t>
                      </a:r>
                      <a:r>
                        <a:rPr lang="en-US" sz="900">
                          <a:effectLst/>
                        </a:rPr>
                        <a:t>t</a:t>
                      </a:r>
                      <a:r>
                        <a:rPr lang="en-US" sz="900" spc="5">
                          <a:effectLst/>
                        </a:rPr>
                        <a:t>y</a:t>
                      </a:r>
                      <a:r>
                        <a:rPr lang="en-US" sz="900">
                          <a:effectLst/>
                        </a:rPr>
                        <a:t>.</a:t>
                      </a:r>
                      <a:endParaRPr lang="en-US" sz="1000">
                        <a:effectLst/>
                        <a:latin typeface="Calibri"/>
                        <a:ea typeface="Calibri"/>
                        <a:cs typeface="Times New Roman"/>
                      </a:endParaRPr>
                    </a:p>
                  </a:txBody>
                  <a:tcPr marL="0" marR="0" marT="0" marB="0"/>
                </a:tc>
                <a:tc>
                  <a:txBody>
                    <a:bodyPr/>
                    <a:lstStyle/>
                    <a:p>
                      <a:pPr marL="221615" marR="0">
                        <a:lnSpc>
                          <a:spcPct val="115000"/>
                        </a:lnSpc>
                        <a:spcBef>
                          <a:spcPts val="350"/>
                        </a:spcBef>
                        <a:spcAft>
                          <a:spcPts val="0"/>
                        </a:spcAft>
                      </a:pPr>
                      <a:r>
                        <a:rPr lang="en-US" sz="900">
                          <a:effectLst/>
                        </a:rPr>
                        <a:t>q</a:t>
                      </a:r>
                      <a:r>
                        <a:rPr lang="en-US" sz="900" spc="195">
                          <a:effectLst/>
                        </a:rPr>
                        <a:t> </a:t>
                      </a:r>
                      <a:r>
                        <a:rPr lang="en-US" sz="900">
                          <a:effectLst/>
                        </a:rPr>
                        <a:t>1</a:t>
                      </a:r>
                      <a:endParaRPr lang="en-US" sz="1000">
                        <a:effectLst/>
                        <a:latin typeface="Calibri"/>
                        <a:ea typeface="Calibri"/>
                        <a:cs typeface="Times New Roman"/>
                      </a:endParaRPr>
                    </a:p>
                  </a:txBody>
                  <a:tcPr marL="0" marR="0" marT="0" marB="0"/>
                </a:tc>
                <a:tc>
                  <a:txBody>
                    <a:bodyPr/>
                    <a:lstStyle/>
                    <a:p>
                      <a:pPr marL="212725" marR="201295" algn="ctr">
                        <a:lnSpc>
                          <a:spcPct val="115000"/>
                        </a:lnSpc>
                        <a:spcBef>
                          <a:spcPts val="350"/>
                        </a:spcBef>
                        <a:spcAft>
                          <a:spcPts val="0"/>
                        </a:spcAft>
                      </a:pPr>
                      <a:r>
                        <a:rPr lang="en-US" sz="900">
                          <a:effectLst/>
                        </a:rPr>
                        <a:t>q</a:t>
                      </a:r>
                      <a:r>
                        <a:rPr lang="en-US" sz="900" spc="-30">
                          <a:effectLst/>
                        </a:rPr>
                        <a:t> </a:t>
                      </a:r>
                      <a:r>
                        <a:rPr lang="en-US" sz="900">
                          <a:effectLst/>
                        </a:rPr>
                        <a:t>2</a:t>
                      </a:r>
                      <a:endParaRPr lang="en-US" sz="1000">
                        <a:effectLst/>
                        <a:latin typeface="Calibri"/>
                        <a:ea typeface="Calibri"/>
                        <a:cs typeface="Times New Roman"/>
                      </a:endParaRPr>
                    </a:p>
                  </a:txBody>
                  <a:tcPr marL="0" marR="0" marT="0" marB="0"/>
                </a:tc>
                <a:tc>
                  <a:txBody>
                    <a:bodyPr/>
                    <a:lstStyle/>
                    <a:p>
                      <a:pPr marL="241935" marR="230505" algn="ctr">
                        <a:lnSpc>
                          <a:spcPct val="115000"/>
                        </a:lnSpc>
                        <a:spcBef>
                          <a:spcPts val="350"/>
                        </a:spcBef>
                        <a:spcAft>
                          <a:spcPts val="0"/>
                        </a:spcAft>
                      </a:pPr>
                      <a:r>
                        <a:rPr lang="en-US" sz="900">
                          <a:effectLst/>
                        </a:rPr>
                        <a:t>q</a:t>
                      </a:r>
                      <a:r>
                        <a:rPr lang="en-US" sz="900" spc="-30">
                          <a:effectLst/>
                        </a:rPr>
                        <a:t> </a:t>
                      </a:r>
                      <a:r>
                        <a:rPr lang="en-US" sz="900">
                          <a:effectLst/>
                        </a:rPr>
                        <a:t>3</a:t>
                      </a:r>
                      <a:endParaRPr lang="en-US" sz="1000">
                        <a:effectLst/>
                        <a:latin typeface="Calibri"/>
                        <a:ea typeface="Calibri"/>
                        <a:cs typeface="Times New Roman"/>
                      </a:endParaRPr>
                    </a:p>
                  </a:txBody>
                  <a:tcPr marL="0" marR="0" marT="0" marB="0"/>
                </a:tc>
                <a:tc>
                  <a:txBody>
                    <a:bodyPr/>
                    <a:lstStyle/>
                    <a:p>
                      <a:pPr marL="211455" marR="203200" algn="ctr">
                        <a:lnSpc>
                          <a:spcPct val="115000"/>
                        </a:lnSpc>
                        <a:spcBef>
                          <a:spcPts val="350"/>
                        </a:spcBef>
                        <a:spcAft>
                          <a:spcPts val="0"/>
                        </a:spcAft>
                      </a:pPr>
                      <a:r>
                        <a:rPr lang="en-US" sz="900">
                          <a:effectLst/>
                        </a:rPr>
                        <a:t>q</a:t>
                      </a:r>
                      <a:r>
                        <a:rPr lang="en-US" sz="900" spc="-30">
                          <a:effectLst/>
                        </a:rPr>
                        <a:t> </a:t>
                      </a:r>
                      <a:r>
                        <a:rPr lang="en-US" sz="900">
                          <a:effectLst/>
                        </a:rPr>
                        <a:t>4</a:t>
                      </a:r>
                      <a:endParaRPr lang="en-US" sz="1000">
                        <a:effectLst/>
                        <a:latin typeface="Calibri"/>
                        <a:ea typeface="Calibri"/>
                        <a:cs typeface="Times New Roman"/>
                      </a:endParaRPr>
                    </a:p>
                  </a:txBody>
                  <a:tcPr marL="0" marR="0" marT="0" marB="0"/>
                </a:tc>
                <a:tc>
                  <a:txBody>
                    <a:bodyPr/>
                    <a:lstStyle/>
                    <a:p>
                      <a:pPr marL="211455" marR="203200" algn="ctr">
                        <a:lnSpc>
                          <a:spcPct val="115000"/>
                        </a:lnSpc>
                        <a:spcBef>
                          <a:spcPts val="350"/>
                        </a:spcBef>
                        <a:spcAft>
                          <a:spcPts val="0"/>
                        </a:spcAft>
                      </a:pPr>
                      <a:r>
                        <a:rPr lang="en-US" sz="900">
                          <a:effectLst/>
                        </a:rPr>
                        <a:t>q</a:t>
                      </a:r>
                      <a:r>
                        <a:rPr lang="en-US" sz="900" spc="-30">
                          <a:effectLst/>
                        </a:rPr>
                        <a:t> </a:t>
                      </a:r>
                      <a:r>
                        <a:rPr lang="en-US" sz="900">
                          <a:effectLst/>
                        </a:rPr>
                        <a:t>5</a:t>
                      </a:r>
                      <a:endParaRPr lang="en-US" sz="10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100">
                          <a:effectLst/>
                        </a:rPr>
                        <a:t> </a:t>
                      </a:r>
                      <a:endParaRPr lang="en-US" sz="1000">
                        <a:effectLst/>
                        <a:latin typeface="Calibri"/>
                        <a:ea typeface="Calibri"/>
                        <a:cs typeface="Times New Roman"/>
                      </a:endParaRPr>
                    </a:p>
                  </a:txBody>
                  <a:tcPr marL="0" marR="0" marT="0" marB="0"/>
                </a:tc>
              </a:tr>
              <a:tr h="234652">
                <a:tc gridSpan="8">
                  <a:txBody>
                    <a:bodyPr/>
                    <a:lstStyle/>
                    <a:p>
                      <a:pPr marL="0" marR="0">
                        <a:lnSpc>
                          <a:spcPct val="115000"/>
                        </a:lnSpc>
                        <a:spcBef>
                          <a:spcPts val="0"/>
                        </a:spcBef>
                        <a:spcAft>
                          <a:spcPts val="0"/>
                        </a:spcAft>
                      </a:pPr>
                      <a:r>
                        <a:rPr lang="en-US" sz="1100">
                          <a:effectLst/>
                        </a:rPr>
                        <a:t> </a:t>
                      </a:r>
                      <a:endParaRPr lang="en-US" sz="10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4063">
                <a:tc>
                  <a:txBody>
                    <a:bodyPr/>
                    <a:lstStyle/>
                    <a:p>
                      <a:pPr marL="64770" marR="0">
                        <a:lnSpc>
                          <a:spcPct val="115000"/>
                        </a:lnSpc>
                        <a:spcBef>
                          <a:spcPts val="350"/>
                        </a:spcBef>
                        <a:spcAft>
                          <a:spcPts val="0"/>
                        </a:spcAft>
                      </a:pPr>
                      <a:r>
                        <a:rPr lang="en-US" sz="900">
                          <a:effectLst/>
                        </a:rPr>
                        <a:t>5.</a:t>
                      </a:r>
                      <a:endParaRPr lang="en-US" sz="1000">
                        <a:effectLst/>
                        <a:latin typeface="Calibri"/>
                        <a:ea typeface="Calibri"/>
                        <a:cs typeface="Times New Roman"/>
                      </a:endParaRPr>
                    </a:p>
                  </a:txBody>
                  <a:tcPr marL="0" marR="0" marT="0" marB="0"/>
                </a:tc>
                <a:tc>
                  <a:txBody>
                    <a:bodyPr/>
                    <a:lstStyle/>
                    <a:p>
                      <a:pPr marL="65405" marR="0">
                        <a:lnSpc>
                          <a:spcPct val="115000"/>
                        </a:lnSpc>
                        <a:spcBef>
                          <a:spcPts val="350"/>
                        </a:spcBef>
                        <a:spcAft>
                          <a:spcPts val="0"/>
                        </a:spcAft>
                      </a:pPr>
                      <a:r>
                        <a:rPr lang="en-US" sz="900">
                          <a:effectLst/>
                        </a:rPr>
                        <a:t>I </a:t>
                      </a:r>
                      <a:r>
                        <a:rPr lang="en-US" sz="900" spc="-5">
                          <a:effectLst/>
                        </a:rPr>
                        <a:t>fe</a:t>
                      </a:r>
                      <a:r>
                        <a:rPr lang="en-US" sz="900">
                          <a:effectLst/>
                        </a:rPr>
                        <a:t>lt</a:t>
                      </a:r>
                      <a:r>
                        <a:rPr lang="en-US" sz="900" spc="-10">
                          <a:effectLst/>
                        </a:rPr>
                        <a:t> </a:t>
                      </a:r>
                      <a:r>
                        <a:rPr lang="en-US" sz="900" spc="5">
                          <a:effectLst/>
                        </a:rPr>
                        <a:t>n</a:t>
                      </a:r>
                      <a:r>
                        <a:rPr lang="en-US" sz="900" spc="-5">
                          <a:effectLst/>
                        </a:rPr>
                        <a:t>e</a:t>
                      </a:r>
                      <a:r>
                        <a:rPr lang="en-US" sz="900" spc="10">
                          <a:effectLst/>
                        </a:rPr>
                        <a:t>r</a:t>
                      </a:r>
                      <a:r>
                        <a:rPr lang="en-US" sz="900" spc="-5">
                          <a:effectLst/>
                        </a:rPr>
                        <a:t>v</a:t>
                      </a:r>
                      <a:r>
                        <a:rPr lang="en-US" sz="900">
                          <a:effectLst/>
                        </a:rPr>
                        <a:t>o</a:t>
                      </a:r>
                      <a:r>
                        <a:rPr lang="en-US" sz="900" spc="5">
                          <a:effectLst/>
                        </a:rPr>
                        <a:t>u</a:t>
                      </a:r>
                      <a:r>
                        <a:rPr lang="en-US" sz="900" spc="-5">
                          <a:effectLst/>
                        </a:rPr>
                        <a:t>s</a:t>
                      </a:r>
                      <a:r>
                        <a:rPr lang="en-US" sz="900">
                          <a:effectLst/>
                        </a:rPr>
                        <a:t>.</a:t>
                      </a:r>
                      <a:endParaRPr lang="en-US" sz="1000">
                        <a:effectLst/>
                        <a:latin typeface="Calibri"/>
                        <a:ea typeface="Calibri"/>
                        <a:cs typeface="Times New Roman"/>
                      </a:endParaRPr>
                    </a:p>
                  </a:txBody>
                  <a:tcPr marL="0" marR="0" marT="0" marB="0"/>
                </a:tc>
                <a:tc>
                  <a:txBody>
                    <a:bodyPr/>
                    <a:lstStyle/>
                    <a:p>
                      <a:pPr marL="221615" marR="0">
                        <a:lnSpc>
                          <a:spcPct val="115000"/>
                        </a:lnSpc>
                        <a:spcBef>
                          <a:spcPts val="350"/>
                        </a:spcBef>
                        <a:spcAft>
                          <a:spcPts val="0"/>
                        </a:spcAft>
                      </a:pPr>
                      <a:r>
                        <a:rPr lang="en-US" sz="900">
                          <a:effectLst/>
                        </a:rPr>
                        <a:t>q</a:t>
                      </a:r>
                      <a:r>
                        <a:rPr lang="en-US" sz="900" spc="195">
                          <a:effectLst/>
                        </a:rPr>
                        <a:t> </a:t>
                      </a:r>
                      <a:r>
                        <a:rPr lang="en-US" sz="900">
                          <a:effectLst/>
                        </a:rPr>
                        <a:t>1</a:t>
                      </a:r>
                      <a:endParaRPr lang="en-US" sz="1000">
                        <a:effectLst/>
                        <a:latin typeface="Calibri"/>
                        <a:ea typeface="Calibri"/>
                        <a:cs typeface="Times New Roman"/>
                      </a:endParaRPr>
                    </a:p>
                  </a:txBody>
                  <a:tcPr marL="0" marR="0" marT="0" marB="0"/>
                </a:tc>
                <a:tc>
                  <a:txBody>
                    <a:bodyPr/>
                    <a:lstStyle/>
                    <a:p>
                      <a:pPr marL="212725" marR="201295" algn="ctr">
                        <a:lnSpc>
                          <a:spcPct val="115000"/>
                        </a:lnSpc>
                        <a:spcBef>
                          <a:spcPts val="350"/>
                        </a:spcBef>
                        <a:spcAft>
                          <a:spcPts val="0"/>
                        </a:spcAft>
                      </a:pPr>
                      <a:r>
                        <a:rPr lang="en-US" sz="900">
                          <a:effectLst/>
                        </a:rPr>
                        <a:t>q</a:t>
                      </a:r>
                      <a:r>
                        <a:rPr lang="en-US" sz="900" spc="-30">
                          <a:effectLst/>
                        </a:rPr>
                        <a:t> </a:t>
                      </a:r>
                      <a:r>
                        <a:rPr lang="en-US" sz="900">
                          <a:effectLst/>
                        </a:rPr>
                        <a:t>2</a:t>
                      </a:r>
                      <a:endParaRPr lang="en-US" sz="1000">
                        <a:effectLst/>
                        <a:latin typeface="Calibri"/>
                        <a:ea typeface="Calibri"/>
                        <a:cs typeface="Times New Roman"/>
                      </a:endParaRPr>
                    </a:p>
                  </a:txBody>
                  <a:tcPr marL="0" marR="0" marT="0" marB="0"/>
                </a:tc>
                <a:tc>
                  <a:txBody>
                    <a:bodyPr/>
                    <a:lstStyle/>
                    <a:p>
                      <a:pPr marL="241935" marR="230505" algn="ctr">
                        <a:lnSpc>
                          <a:spcPct val="115000"/>
                        </a:lnSpc>
                        <a:spcBef>
                          <a:spcPts val="350"/>
                        </a:spcBef>
                        <a:spcAft>
                          <a:spcPts val="0"/>
                        </a:spcAft>
                      </a:pPr>
                      <a:r>
                        <a:rPr lang="en-US" sz="900">
                          <a:effectLst/>
                        </a:rPr>
                        <a:t>q</a:t>
                      </a:r>
                      <a:r>
                        <a:rPr lang="en-US" sz="900" spc="-30">
                          <a:effectLst/>
                        </a:rPr>
                        <a:t> </a:t>
                      </a:r>
                      <a:r>
                        <a:rPr lang="en-US" sz="900">
                          <a:effectLst/>
                        </a:rPr>
                        <a:t>3</a:t>
                      </a:r>
                      <a:endParaRPr lang="en-US" sz="1000">
                        <a:effectLst/>
                        <a:latin typeface="Calibri"/>
                        <a:ea typeface="Calibri"/>
                        <a:cs typeface="Times New Roman"/>
                      </a:endParaRPr>
                    </a:p>
                  </a:txBody>
                  <a:tcPr marL="0" marR="0" marT="0" marB="0"/>
                </a:tc>
                <a:tc>
                  <a:txBody>
                    <a:bodyPr/>
                    <a:lstStyle/>
                    <a:p>
                      <a:pPr marL="211455" marR="203200" algn="ctr">
                        <a:lnSpc>
                          <a:spcPct val="115000"/>
                        </a:lnSpc>
                        <a:spcBef>
                          <a:spcPts val="350"/>
                        </a:spcBef>
                        <a:spcAft>
                          <a:spcPts val="0"/>
                        </a:spcAft>
                      </a:pPr>
                      <a:r>
                        <a:rPr lang="en-US" sz="900">
                          <a:effectLst/>
                        </a:rPr>
                        <a:t>q</a:t>
                      </a:r>
                      <a:r>
                        <a:rPr lang="en-US" sz="900" spc="-30">
                          <a:effectLst/>
                        </a:rPr>
                        <a:t> </a:t>
                      </a:r>
                      <a:r>
                        <a:rPr lang="en-US" sz="900">
                          <a:effectLst/>
                        </a:rPr>
                        <a:t>4</a:t>
                      </a:r>
                      <a:endParaRPr lang="en-US" sz="1000">
                        <a:effectLst/>
                        <a:latin typeface="Calibri"/>
                        <a:ea typeface="Calibri"/>
                        <a:cs typeface="Times New Roman"/>
                      </a:endParaRPr>
                    </a:p>
                  </a:txBody>
                  <a:tcPr marL="0" marR="0" marT="0" marB="0"/>
                </a:tc>
                <a:tc>
                  <a:txBody>
                    <a:bodyPr/>
                    <a:lstStyle/>
                    <a:p>
                      <a:pPr marL="211455" marR="203200" algn="ctr">
                        <a:lnSpc>
                          <a:spcPct val="115000"/>
                        </a:lnSpc>
                        <a:spcBef>
                          <a:spcPts val="350"/>
                        </a:spcBef>
                        <a:spcAft>
                          <a:spcPts val="0"/>
                        </a:spcAft>
                      </a:pPr>
                      <a:r>
                        <a:rPr lang="en-US" sz="900">
                          <a:effectLst/>
                        </a:rPr>
                        <a:t>q</a:t>
                      </a:r>
                      <a:r>
                        <a:rPr lang="en-US" sz="900" spc="-30">
                          <a:effectLst/>
                        </a:rPr>
                        <a:t> </a:t>
                      </a:r>
                      <a:r>
                        <a:rPr lang="en-US" sz="900">
                          <a:effectLst/>
                        </a:rPr>
                        <a:t>5</a:t>
                      </a:r>
                      <a:endParaRPr lang="en-US" sz="10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100">
                          <a:effectLst/>
                        </a:rPr>
                        <a:t> </a:t>
                      </a:r>
                      <a:endParaRPr lang="en-US" sz="1000">
                        <a:effectLst/>
                        <a:latin typeface="Calibri"/>
                        <a:ea typeface="Calibri"/>
                        <a:cs typeface="Times New Roman"/>
                      </a:endParaRPr>
                    </a:p>
                  </a:txBody>
                  <a:tcPr marL="0" marR="0" marT="0" marB="0"/>
                </a:tc>
              </a:tr>
              <a:tr h="234652">
                <a:tc gridSpan="8">
                  <a:txBody>
                    <a:bodyPr/>
                    <a:lstStyle/>
                    <a:p>
                      <a:pPr marL="0" marR="0">
                        <a:lnSpc>
                          <a:spcPct val="115000"/>
                        </a:lnSpc>
                        <a:spcBef>
                          <a:spcPts val="0"/>
                        </a:spcBef>
                        <a:spcAft>
                          <a:spcPts val="0"/>
                        </a:spcAft>
                      </a:pPr>
                      <a:r>
                        <a:rPr lang="en-US" sz="1100">
                          <a:effectLst/>
                        </a:rPr>
                        <a:t> </a:t>
                      </a:r>
                      <a:endParaRPr lang="en-US" sz="10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4652">
                <a:tc>
                  <a:txBody>
                    <a:bodyPr/>
                    <a:lstStyle/>
                    <a:p>
                      <a:pPr marL="64770" marR="0">
                        <a:lnSpc>
                          <a:spcPct val="115000"/>
                        </a:lnSpc>
                        <a:spcBef>
                          <a:spcPts val="360"/>
                        </a:spcBef>
                        <a:spcAft>
                          <a:spcPts val="0"/>
                        </a:spcAft>
                      </a:pPr>
                      <a:r>
                        <a:rPr lang="en-US" sz="900">
                          <a:effectLst/>
                        </a:rPr>
                        <a:t>6.</a:t>
                      </a:r>
                      <a:endParaRPr lang="en-US" sz="1000">
                        <a:effectLst/>
                        <a:latin typeface="Calibri"/>
                        <a:ea typeface="Calibri"/>
                        <a:cs typeface="Times New Roman"/>
                      </a:endParaRPr>
                    </a:p>
                  </a:txBody>
                  <a:tcPr marL="0" marR="0" marT="0" marB="0"/>
                </a:tc>
                <a:tc>
                  <a:txBody>
                    <a:bodyPr/>
                    <a:lstStyle/>
                    <a:p>
                      <a:pPr marL="65405" marR="0">
                        <a:lnSpc>
                          <a:spcPct val="115000"/>
                        </a:lnSpc>
                        <a:spcBef>
                          <a:spcPts val="360"/>
                        </a:spcBef>
                        <a:spcAft>
                          <a:spcPts val="0"/>
                        </a:spcAft>
                      </a:pPr>
                      <a:r>
                        <a:rPr lang="en-US" sz="900">
                          <a:effectLst/>
                        </a:rPr>
                        <a:t>I </a:t>
                      </a:r>
                      <a:r>
                        <a:rPr lang="en-US" sz="900" spc="-5">
                          <a:effectLst/>
                        </a:rPr>
                        <a:t>fe</a:t>
                      </a:r>
                      <a:r>
                        <a:rPr lang="en-US" sz="900">
                          <a:effectLst/>
                        </a:rPr>
                        <a:t>lt</a:t>
                      </a:r>
                      <a:r>
                        <a:rPr lang="en-US" sz="900" spc="-10">
                          <a:effectLst/>
                        </a:rPr>
                        <a:t> </a:t>
                      </a:r>
                      <a:r>
                        <a:rPr lang="en-US" sz="900" spc="5">
                          <a:effectLst/>
                        </a:rPr>
                        <a:t>un</a:t>
                      </a:r>
                      <a:r>
                        <a:rPr lang="en-US" sz="900" spc="-5">
                          <a:effectLst/>
                        </a:rPr>
                        <a:t>e</a:t>
                      </a:r>
                      <a:r>
                        <a:rPr lang="en-US" sz="900">
                          <a:effectLst/>
                        </a:rPr>
                        <a:t>asy.</a:t>
                      </a:r>
                      <a:endParaRPr lang="en-US" sz="1000">
                        <a:effectLst/>
                        <a:latin typeface="Calibri"/>
                        <a:ea typeface="Calibri"/>
                        <a:cs typeface="Times New Roman"/>
                      </a:endParaRPr>
                    </a:p>
                  </a:txBody>
                  <a:tcPr marL="0" marR="0" marT="0" marB="0"/>
                </a:tc>
                <a:tc>
                  <a:txBody>
                    <a:bodyPr/>
                    <a:lstStyle/>
                    <a:p>
                      <a:pPr marL="221615" marR="0">
                        <a:lnSpc>
                          <a:spcPct val="115000"/>
                        </a:lnSpc>
                        <a:spcBef>
                          <a:spcPts val="360"/>
                        </a:spcBef>
                        <a:spcAft>
                          <a:spcPts val="0"/>
                        </a:spcAft>
                      </a:pPr>
                      <a:r>
                        <a:rPr lang="en-US" sz="900">
                          <a:effectLst/>
                        </a:rPr>
                        <a:t>q</a:t>
                      </a:r>
                      <a:r>
                        <a:rPr lang="en-US" sz="900" spc="195">
                          <a:effectLst/>
                        </a:rPr>
                        <a:t> </a:t>
                      </a:r>
                      <a:r>
                        <a:rPr lang="en-US" sz="900">
                          <a:effectLst/>
                        </a:rPr>
                        <a:t>1</a:t>
                      </a:r>
                      <a:endParaRPr lang="en-US" sz="1000">
                        <a:effectLst/>
                        <a:latin typeface="Calibri"/>
                        <a:ea typeface="Calibri"/>
                        <a:cs typeface="Times New Roman"/>
                      </a:endParaRPr>
                    </a:p>
                  </a:txBody>
                  <a:tcPr marL="0" marR="0" marT="0" marB="0"/>
                </a:tc>
                <a:tc>
                  <a:txBody>
                    <a:bodyPr/>
                    <a:lstStyle/>
                    <a:p>
                      <a:pPr marL="212725" marR="201295" algn="ctr">
                        <a:lnSpc>
                          <a:spcPct val="115000"/>
                        </a:lnSpc>
                        <a:spcBef>
                          <a:spcPts val="360"/>
                        </a:spcBef>
                        <a:spcAft>
                          <a:spcPts val="0"/>
                        </a:spcAft>
                      </a:pPr>
                      <a:r>
                        <a:rPr lang="en-US" sz="900">
                          <a:effectLst/>
                        </a:rPr>
                        <a:t>q</a:t>
                      </a:r>
                      <a:r>
                        <a:rPr lang="en-US" sz="900" spc="-30">
                          <a:effectLst/>
                        </a:rPr>
                        <a:t> </a:t>
                      </a:r>
                      <a:r>
                        <a:rPr lang="en-US" sz="900">
                          <a:effectLst/>
                        </a:rPr>
                        <a:t>2</a:t>
                      </a:r>
                      <a:endParaRPr lang="en-US" sz="1000">
                        <a:effectLst/>
                        <a:latin typeface="Calibri"/>
                        <a:ea typeface="Calibri"/>
                        <a:cs typeface="Times New Roman"/>
                      </a:endParaRPr>
                    </a:p>
                  </a:txBody>
                  <a:tcPr marL="0" marR="0" marT="0" marB="0"/>
                </a:tc>
                <a:tc>
                  <a:txBody>
                    <a:bodyPr/>
                    <a:lstStyle/>
                    <a:p>
                      <a:pPr marL="241935" marR="230505" algn="ctr">
                        <a:lnSpc>
                          <a:spcPct val="115000"/>
                        </a:lnSpc>
                        <a:spcBef>
                          <a:spcPts val="360"/>
                        </a:spcBef>
                        <a:spcAft>
                          <a:spcPts val="0"/>
                        </a:spcAft>
                      </a:pPr>
                      <a:r>
                        <a:rPr lang="en-US" sz="900">
                          <a:effectLst/>
                        </a:rPr>
                        <a:t>q</a:t>
                      </a:r>
                      <a:r>
                        <a:rPr lang="en-US" sz="900" spc="-30">
                          <a:effectLst/>
                        </a:rPr>
                        <a:t> </a:t>
                      </a:r>
                      <a:r>
                        <a:rPr lang="en-US" sz="900">
                          <a:effectLst/>
                        </a:rPr>
                        <a:t>3</a:t>
                      </a:r>
                      <a:endParaRPr lang="en-US" sz="1000">
                        <a:effectLst/>
                        <a:latin typeface="Calibri"/>
                        <a:ea typeface="Calibri"/>
                        <a:cs typeface="Times New Roman"/>
                      </a:endParaRPr>
                    </a:p>
                  </a:txBody>
                  <a:tcPr marL="0" marR="0" marT="0" marB="0"/>
                </a:tc>
                <a:tc>
                  <a:txBody>
                    <a:bodyPr/>
                    <a:lstStyle/>
                    <a:p>
                      <a:pPr marL="211455" marR="203200" algn="ctr">
                        <a:lnSpc>
                          <a:spcPct val="115000"/>
                        </a:lnSpc>
                        <a:spcBef>
                          <a:spcPts val="360"/>
                        </a:spcBef>
                        <a:spcAft>
                          <a:spcPts val="0"/>
                        </a:spcAft>
                      </a:pPr>
                      <a:r>
                        <a:rPr lang="en-US" sz="900">
                          <a:effectLst/>
                        </a:rPr>
                        <a:t>q</a:t>
                      </a:r>
                      <a:r>
                        <a:rPr lang="en-US" sz="900" spc="-30">
                          <a:effectLst/>
                        </a:rPr>
                        <a:t> </a:t>
                      </a:r>
                      <a:r>
                        <a:rPr lang="en-US" sz="900">
                          <a:effectLst/>
                        </a:rPr>
                        <a:t>4</a:t>
                      </a:r>
                      <a:endParaRPr lang="en-US" sz="1000">
                        <a:effectLst/>
                        <a:latin typeface="Calibri"/>
                        <a:ea typeface="Calibri"/>
                        <a:cs typeface="Times New Roman"/>
                      </a:endParaRPr>
                    </a:p>
                  </a:txBody>
                  <a:tcPr marL="0" marR="0" marT="0" marB="0"/>
                </a:tc>
                <a:tc>
                  <a:txBody>
                    <a:bodyPr/>
                    <a:lstStyle/>
                    <a:p>
                      <a:pPr marL="211455" marR="203200" algn="ctr">
                        <a:lnSpc>
                          <a:spcPct val="115000"/>
                        </a:lnSpc>
                        <a:spcBef>
                          <a:spcPts val="360"/>
                        </a:spcBef>
                        <a:spcAft>
                          <a:spcPts val="0"/>
                        </a:spcAft>
                      </a:pPr>
                      <a:r>
                        <a:rPr lang="en-US" sz="900">
                          <a:effectLst/>
                        </a:rPr>
                        <a:t>q</a:t>
                      </a:r>
                      <a:r>
                        <a:rPr lang="en-US" sz="900" spc="-30">
                          <a:effectLst/>
                        </a:rPr>
                        <a:t> </a:t>
                      </a:r>
                      <a:r>
                        <a:rPr lang="en-US" sz="900">
                          <a:effectLst/>
                        </a:rPr>
                        <a:t>5</a:t>
                      </a:r>
                      <a:endParaRPr lang="en-US" sz="10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100">
                          <a:effectLst/>
                        </a:rPr>
                        <a:t> </a:t>
                      </a:r>
                      <a:endParaRPr lang="en-US" sz="1000">
                        <a:effectLst/>
                        <a:latin typeface="Calibri"/>
                        <a:ea typeface="Calibri"/>
                        <a:cs typeface="Times New Roman"/>
                      </a:endParaRPr>
                    </a:p>
                  </a:txBody>
                  <a:tcPr marL="0" marR="0" marT="0" marB="0"/>
                </a:tc>
              </a:tr>
              <a:tr h="234652">
                <a:tc gridSpan="8">
                  <a:txBody>
                    <a:bodyPr/>
                    <a:lstStyle/>
                    <a:p>
                      <a:pPr marL="0" marR="0">
                        <a:lnSpc>
                          <a:spcPct val="115000"/>
                        </a:lnSpc>
                        <a:spcBef>
                          <a:spcPts val="0"/>
                        </a:spcBef>
                        <a:spcAft>
                          <a:spcPts val="0"/>
                        </a:spcAft>
                      </a:pPr>
                      <a:r>
                        <a:rPr lang="en-US" sz="1100">
                          <a:effectLst/>
                        </a:rPr>
                        <a:t> </a:t>
                      </a:r>
                      <a:endParaRPr lang="en-US" sz="10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5242">
                <a:tc>
                  <a:txBody>
                    <a:bodyPr/>
                    <a:lstStyle/>
                    <a:p>
                      <a:pPr marL="64770" marR="0">
                        <a:lnSpc>
                          <a:spcPct val="115000"/>
                        </a:lnSpc>
                        <a:spcBef>
                          <a:spcPts val="350"/>
                        </a:spcBef>
                        <a:spcAft>
                          <a:spcPts val="0"/>
                        </a:spcAft>
                      </a:pPr>
                      <a:r>
                        <a:rPr lang="en-US" sz="900">
                          <a:effectLst/>
                        </a:rPr>
                        <a:t>7.</a:t>
                      </a:r>
                      <a:endParaRPr lang="en-US" sz="1000">
                        <a:effectLst/>
                        <a:latin typeface="Calibri"/>
                        <a:ea typeface="Calibri"/>
                        <a:cs typeface="Times New Roman"/>
                      </a:endParaRPr>
                    </a:p>
                  </a:txBody>
                  <a:tcPr marL="0" marR="0" marT="0" marB="0"/>
                </a:tc>
                <a:tc>
                  <a:txBody>
                    <a:bodyPr/>
                    <a:lstStyle/>
                    <a:p>
                      <a:pPr marL="65405" marR="0">
                        <a:lnSpc>
                          <a:spcPct val="115000"/>
                        </a:lnSpc>
                        <a:spcBef>
                          <a:spcPts val="350"/>
                        </a:spcBef>
                        <a:spcAft>
                          <a:spcPts val="0"/>
                        </a:spcAft>
                      </a:pPr>
                      <a:r>
                        <a:rPr lang="en-US" sz="900">
                          <a:effectLst/>
                        </a:rPr>
                        <a:t>I </a:t>
                      </a:r>
                      <a:r>
                        <a:rPr lang="en-US" sz="900" spc="-5">
                          <a:effectLst/>
                        </a:rPr>
                        <a:t>fe</a:t>
                      </a:r>
                      <a:r>
                        <a:rPr lang="en-US" sz="900">
                          <a:effectLst/>
                        </a:rPr>
                        <a:t>lt</a:t>
                      </a:r>
                      <a:r>
                        <a:rPr lang="en-US" sz="900" spc="-10">
                          <a:effectLst/>
                        </a:rPr>
                        <a:t> </a:t>
                      </a:r>
                      <a:r>
                        <a:rPr lang="en-US" sz="900">
                          <a:effectLst/>
                        </a:rPr>
                        <a:t>ten</a:t>
                      </a:r>
                      <a:r>
                        <a:rPr lang="en-US" sz="900" spc="5">
                          <a:effectLst/>
                        </a:rPr>
                        <a:t>s</a:t>
                      </a:r>
                      <a:r>
                        <a:rPr lang="en-US" sz="900" spc="-5">
                          <a:effectLst/>
                        </a:rPr>
                        <a:t>e</a:t>
                      </a:r>
                      <a:r>
                        <a:rPr lang="en-US" sz="900">
                          <a:effectLst/>
                        </a:rPr>
                        <a:t>.</a:t>
                      </a:r>
                      <a:endParaRPr lang="en-US" sz="1000">
                        <a:effectLst/>
                        <a:latin typeface="Calibri"/>
                        <a:ea typeface="Calibri"/>
                        <a:cs typeface="Times New Roman"/>
                      </a:endParaRPr>
                    </a:p>
                  </a:txBody>
                  <a:tcPr marL="0" marR="0" marT="0" marB="0"/>
                </a:tc>
                <a:tc>
                  <a:txBody>
                    <a:bodyPr/>
                    <a:lstStyle/>
                    <a:p>
                      <a:pPr marL="221615" marR="0">
                        <a:lnSpc>
                          <a:spcPct val="115000"/>
                        </a:lnSpc>
                        <a:spcBef>
                          <a:spcPts val="350"/>
                        </a:spcBef>
                        <a:spcAft>
                          <a:spcPts val="0"/>
                        </a:spcAft>
                      </a:pPr>
                      <a:r>
                        <a:rPr lang="en-US" sz="900">
                          <a:effectLst/>
                        </a:rPr>
                        <a:t>q</a:t>
                      </a:r>
                      <a:r>
                        <a:rPr lang="en-US" sz="900" spc="195">
                          <a:effectLst/>
                        </a:rPr>
                        <a:t> </a:t>
                      </a:r>
                      <a:r>
                        <a:rPr lang="en-US" sz="900">
                          <a:effectLst/>
                        </a:rPr>
                        <a:t>1</a:t>
                      </a:r>
                      <a:endParaRPr lang="en-US" sz="1000">
                        <a:effectLst/>
                        <a:latin typeface="Calibri"/>
                        <a:ea typeface="Calibri"/>
                        <a:cs typeface="Times New Roman"/>
                      </a:endParaRPr>
                    </a:p>
                  </a:txBody>
                  <a:tcPr marL="0" marR="0" marT="0" marB="0"/>
                </a:tc>
                <a:tc>
                  <a:txBody>
                    <a:bodyPr/>
                    <a:lstStyle/>
                    <a:p>
                      <a:pPr marL="212725" marR="201295" algn="ctr">
                        <a:lnSpc>
                          <a:spcPct val="115000"/>
                        </a:lnSpc>
                        <a:spcBef>
                          <a:spcPts val="350"/>
                        </a:spcBef>
                        <a:spcAft>
                          <a:spcPts val="0"/>
                        </a:spcAft>
                      </a:pPr>
                      <a:r>
                        <a:rPr lang="en-US" sz="900">
                          <a:effectLst/>
                        </a:rPr>
                        <a:t>q</a:t>
                      </a:r>
                      <a:r>
                        <a:rPr lang="en-US" sz="900" spc="-30">
                          <a:effectLst/>
                        </a:rPr>
                        <a:t> </a:t>
                      </a:r>
                      <a:r>
                        <a:rPr lang="en-US" sz="900">
                          <a:effectLst/>
                        </a:rPr>
                        <a:t>2</a:t>
                      </a:r>
                      <a:endParaRPr lang="en-US" sz="1000">
                        <a:effectLst/>
                        <a:latin typeface="Calibri"/>
                        <a:ea typeface="Calibri"/>
                        <a:cs typeface="Times New Roman"/>
                      </a:endParaRPr>
                    </a:p>
                  </a:txBody>
                  <a:tcPr marL="0" marR="0" marT="0" marB="0"/>
                </a:tc>
                <a:tc>
                  <a:txBody>
                    <a:bodyPr/>
                    <a:lstStyle/>
                    <a:p>
                      <a:pPr marL="241935" marR="230505" algn="ctr">
                        <a:lnSpc>
                          <a:spcPct val="115000"/>
                        </a:lnSpc>
                        <a:spcBef>
                          <a:spcPts val="350"/>
                        </a:spcBef>
                        <a:spcAft>
                          <a:spcPts val="0"/>
                        </a:spcAft>
                      </a:pPr>
                      <a:r>
                        <a:rPr lang="en-US" sz="900">
                          <a:effectLst/>
                        </a:rPr>
                        <a:t>q</a:t>
                      </a:r>
                      <a:r>
                        <a:rPr lang="en-US" sz="900" spc="-30">
                          <a:effectLst/>
                        </a:rPr>
                        <a:t> </a:t>
                      </a:r>
                      <a:r>
                        <a:rPr lang="en-US" sz="900">
                          <a:effectLst/>
                        </a:rPr>
                        <a:t>3</a:t>
                      </a:r>
                      <a:endParaRPr lang="en-US" sz="1000">
                        <a:effectLst/>
                        <a:latin typeface="Calibri"/>
                        <a:ea typeface="Calibri"/>
                        <a:cs typeface="Times New Roman"/>
                      </a:endParaRPr>
                    </a:p>
                  </a:txBody>
                  <a:tcPr marL="0" marR="0" marT="0" marB="0"/>
                </a:tc>
                <a:tc>
                  <a:txBody>
                    <a:bodyPr/>
                    <a:lstStyle/>
                    <a:p>
                      <a:pPr marL="211455" marR="203200" algn="ctr">
                        <a:lnSpc>
                          <a:spcPct val="115000"/>
                        </a:lnSpc>
                        <a:spcBef>
                          <a:spcPts val="350"/>
                        </a:spcBef>
                        <a:spcAft>
                          <a:spcPts val="0"/>
                        </a:spcAft>
                      </a:pPr>
                      <a:r>
                        <a:rPr lang="en-US" sz="900">
                          <a:effectLst/>
                        </a:rPr>
                        <a:t>q</a:t>
                      </a:r>
                      <a:r>
                        <a:rPr lang="en-US" sz="900" spc="-30">
                          <a:effectLst/>
                        </a:rPr>
                        <a:t> </a:t>
                      </a:r>
                      <a:r>
                        <a:rPr lang="en-US" sz="900">
                          <a:effectLst/>
                        </a:rPr>
                        <a:t>4</a:t>
                      </a:r>
                      <a:endParaRPr lang="en-US" sz="1000">
                        <a:effectLst/>
                        <a:latin typeface="Calibri"/>
                        <a:ea typeface="Calibri"/>
                        <a:cs typeface="Times New Roman"/>
                      </a:endParaRPr>
                    </a:p>
                  </a:txBody>
                  <a:tcPr marL="0" marR="0" marT="0" marB="0"/>
                </a:tc>
                <a:tc>
                  <a:txBody>
                    <a:bodyPr/>
                    <a:lstStyle/>
                    <a:p>
                      <a:pPr marL="211455" marR="203200" algn="ctr">
                        <a:lnSpc>
                          <a:spcPct val="115000"/>
                        </a:lnSpc>
                        <a:spcBef>
                          <a:spcPts val="350"/>
                        </a:spcBef>
                        <a:spcAft>
                          <a:spcPts val="0"/>
                        </a:spcAft>
                      </a:pPr>
                      <a:r>
                        <a:rPr lang="en-US" sz="900">
                          <a:effectLst/>
                        </a:rPr>
                        <a:t>q</a:t>
                      </a:r>
                      <a:r>
                        <a:rPr lang="en-US" sz="900" spc="-30">
                          <a:effectLst/>
                        </a:rPr>
                        <a:t> </a:t>
                      </a:r>
                      <a:r>
                        <a:rPr lang="en-US" sz="900">
                          <a:effectLst/>
                        </a:rPr>
                        <a:t>5</a:t>
                      </a:r>
                      <a:endParaRPr lang="en-US" sz="10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100">
                          <a:effectLst/>
                        </a:rPr>
                        <a:t> </a:t>
                      </a:r>
                      <a:endParaRPr lang="en-US" sz="1000">
                        <a:effectLst/>
                        <a:latin typeface="Calibri"/>
                        <a:ea typeface="Calibri"/>
                        <a:cs typeface="Times New Roman"/>
                      </a:endParaRPr>
                    </a:p>
                  </a:txBody>
                  <a:tcPr marL="0" marR="0" marT="0" marB="0"/>
                </a:tc>
              </a:tr>
              <a:tr h="195269">
                <a:tc gridSpan="7">
                  <a:txBody>
                    <a:bodyPr/>
                    <a:lstStyle/>
                    <a:p>
                      <a:pPr marL="0" marR="55245" algn="r">
                        <a:lnSpc>
                          <a:spcPct val="115000"/>
                        </a:lnSpc>
                        <a:spcBef>
                          <a:spcPts val="350"/>
                        </a:spcBef>
                        <a:spcAft>
                          <a:spcPts val="0"/>
                        </a:spcAft>
                      </a:pPr>
                      <a:r>
                        <a:rPr lang="en-US" sz="900">
                          <a:effectLst/>
                        </a:rPr>
                        <a:t>Total/Pa</a:t>
                      </a:r>
                      <a:r>
                        <a:rPr lang="en-US" sz="900" spc="5">
                          <a:effectLst/>
                        </a:rPr>
                        <a:t>r</a:t>
                      </a:r>
                      <a:r>
                        <a:rPr lang="en-US" sz="900">
                          <a:effectLst/>
                        </a:rPr>
                        <a:t>tial</a:t>
                      </a:r>
                      <a:r>
                        <a:rPr lang="en-US" sz="900" spc="-60">
                          <a:effectLst/>
                        </a:rPr>
                        <a:t> </a:t>
                      </a:r>
                      <a:r>
                        <a:rPr lang="en-US" sz="900" spc="5">
                          <a:effectLst/>
                        </a:rPr>
                        <a:t>R</a:t>
                      </a:r>
                      <a:r>
                        <a:rPr lang="en-US" sz="900">
                          <a:effectLst/>
                        </a:rPr>
                        <a:t>aw</a:t>
                      </a:r>
                      <a:r>
                        <a:rPr lang="en-US" sz="900" spc="-5">
                          <a:effectLst/>
                        </a:rPr>
                        <a:t> S</a:t>
                      </a:r>
                      <a:r>
                        <a:rPr lang="en-US" sz="900" spc="5">
                          <a:effectLst/>
                        </a:rPr>
                        <a:t>cor</a:t>
                      </a:r>
                      <a:r>
                        <a:rPr lang="en-US" sz="900">
                          <a:effectLst/>
                        </a:rPr>
                        <a:t>e:</a:t>
                      </a:r>
                      <a:endParaRPr lang="en-US" sz="10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100">
                          <a:effectLst/>
                        </a:rPr>
                        <a:t> </a:t>
                      </a:r>
                      <a:endParaRPr lang="en-US" sz="1000">
                        <a:effectLst/>
                        <a:latin typeface="Calibri"/>
                        <a:ea typeface="Calibri"/>
                        <a:cs typeface="Times New Roman"/>
                      </a:endParaRPr>
                    </a:p>
                  </a:txBody>
                  <a:tcPr marL="0" marR="0" marT="0" marB="0"/>
                </a:tc>
              </a:tr>
              <a:tr h="195269">
                <a:tc gridSpan="7">
                  <a:txBody>
                    <a:bodyPr/>
                    <a:lstStyle/>
                    <a:p>
                      <a:pPr marL="0" marR="54610" algn="r">
                        <a:lnSpc>
                          <a:spcPct val="115000"/>
                        </a:lnSpc>
                        <a:spcBef>
                          <a:spcPts val="350"/>
                        </a:spcBef>
                        <a:spcAft>
                          <a:spcPts val="0"/>
                        </a:spcAft>
                      </a:pPr>
                      <a:r>
                        <a:rPr lang="en-US" sz="900">
                          <a:effectLst/>
                        </a:rPr>
                        <a:t>P</a:t>
                      </a:r>
                      <a:r>
                        <a:rPr lang="en-US" sz="900" spc="5">
                          <a:effectLst/>
                        </a:rPr>
                        <a:t>ror</a:t>
                      </a:r>
                      <a:r>
                        <a:rPr lang="en-US" sz="900">
                          <a:effectLst/>
                        </a:rPr>
                        <a:t>at</a:t>
                      </a:r>
                      <a:r>
                        <a:rPr lang="en-US" sz="900" spc="5">
                          <a:effectLst/>
                        </a:rPr>
                        <a:t>e</a:t>
                      </a:r>
                      <a:r>
                        <a:rPr lang="en-US" sz="900">
                          <a:effectLst/>
                        </a:rPr>
                        <a:t>d</a:t>
                      </a:r>
                      <a:r>
                        <a:rPr lang="en-US" sz="900" spc="-30">
                          <a:effectLst/>
                        </a:rPr>
                        <a:t> </a:t>
                      </a:r>
                      <a:r>
                        <a:rPr lang="en-US" sz="900">
                          <a:effectLst/>
                        </a:rPr>
                        <a:t>T</a:t>
                      </a:r>
                      <a:r>
                        <a:rPr lang="en-US" sz="900" spc="5">
                          <a:effectLst/>
                        </a:rPr>
                        <a:t>o</a:t>
                      </a:r>
                      <a:r>
                        <a:rPr lang="en-US" sz="900">
                          <a:effectLst/>
                        </a:rPr>
                        <a:t>tal</a:t>
                      </a:r>
                      <a:r>
                        <a:rPr lang="en-US" sz="900" spc="-20">
                          <a:effectLst/>
                        </a:rPr>
                        <a:t> </a:t>
                      </a:r>
                      <a:r>
                        <a:rPr lang="en-US" sz="900" spc="5">
                          <a:effectLst/>
                        </a:rPr>
                        <a:t>R</a:t>
                      </a:r>
                      <a:r>
                        <a:rPr lang="en-US" sz="900">
                          <a:effectLst/>
                        </a:rPr>
                        <a:t>aw</a:t>
                      </a:r>
                      <a:r>
                        <a:rPr lang="en-US" sz="900" spc="-15">
                          <a:effectLst/>
                        </a:rPr>
                        <a:t> </a:t>
                      </a:r>
                      <a:r>
                        <a:rPr lang="en-US" sz="900" spc="-5">
                          <a:effectLst/>
                        </a:rPr>
                        <a:t>S</a:t>
                      </a:r>
                      <a:r>
                        <a:rPr lang="en-US" sz="900" spc="5">
                          <a:effectLst/>
                        </a:rPr>
                        <a:t>cor</a:t>
                      </a:r>
                      <a:r>
                        <a:rPr lang="en-US" sz="900">
                          <a:effectLst/>
                        </a:rPr>
                        <a:t>e:</a:t>
                      </a:r>
                      <a:endParaRPr lang="en-US" sz="10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100">
                          <a:effectLst/>
                        </a:rPr>
                        <a:t> </a:t>
                      </a:r>
                      <a:endParaRPr lang="en-US" sz="1000">
                        <a:effectLst/>
                        <a:latin typeface="Calibri"/>
                        <a:ea typeface="Calibri"/>
                        <a:cs typeface="Times New Roman"/>
                      </a:endParaRPr>
                    </a:p>
                  </a:txBody>
                  <a:tcPr marL="0" marR="0" marT="0" marB="0"/>
                </a:tc>
              </a:tr>
              <a:tr h="195269">
                <a:tc gridSpan="7">
                  <a:txBody>
                    <a:bodyPr/>
                    <a:lstStyle/>
                    <a:p>
                      <a:pPr marL="0" marR="54610" algn="r">
                        <a:lnSpc>
                          <a:spcPct val="115000"/>
                        </a:lnSpc>
                        <a:spcBef>
                          <a:spcPts val="135"/>
                        </a:spcBef>
                        <a:spcAft>
                          <a:spcPts val="0"/>
                        </a:spcAft>
                      </a:pPr>
                      <a:r>
                        <a:rPr lang="en-US" sz="900">
                          <a:effectLst/>
                        </a:rPr>
                        <a:t>T</a:t>
                      </a:r>
                      <a:r>
                        <a:rPr lang="en-US" sz="900" spc="-5">
                          <a:effectLst/>
                        </a:rPr>
                        <a:t>-S</a:t>
                      </a:r>
                      <a:r>
                        <a:rPr lang="en-US" sz="900" spc="5">
                          <a:effectLst/>
                        </a:rPr>
                        <a:t>cor</a:t>
                      </a:r>
                      <a:r>
                        <a:rPr lang="en-US" sz="900">
                          <a:effectLst/>
                        </a:rPr>
                        <a:t>e:</a:t>
                      </a:r>
                      <a:endParaRPr lang="en-US" sz="10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tc>
              </a:tr>
            </a:tbl>
          </a:graphicData>
        </a:graphic>
      </p:graphicFrame>
      <p:sp>
        <p:nvSpPr>
          <p:cNvPr id="3" name="Rectangle 2"/>
          <p:cNvSpPr/>
          <p:nvPr/>
        </p:nvSpPr>
        <p:spPr>
          <a:xfrm>
            <a:off x="76200" y="22509"/>
            <a:ext cx="8610600" cy="2769989"/>
          </a:xfrm>
          <a:prstGeom prst="rect">
            <a:avLst/>
          </a:prstGeom>
        </p:spPr>
        <p:txBody>
          <a:bodyPr wrap="square">
            <a:spAutoFit/>
          </a:bodyPr>
          <a:lstStyle/>
          <a:p>
            <a:r>
              <a:rPr lang="en-US" sz="1200" b="1" dirty="0"/>
              <a:t>LEVEL 2—Anxiety—Adult</a:t>
            </a:r>
            <a:r>
              <a:rPr lang="en-US" sz="1200" b="1" dirty="0" smtClean="0"/>
              <a:t>* </a:t>
            </a:r>
            <a:r>
              <a:rPr lang="en-US" sz="1200" dirty="0" smtClean="0"/>
              <a:t>*</a:t>
            </a:r>
            <a:r>
              <a:rPr lang="en-US" sz="1200" dirty="0">
                <a:solidFill>
                  <a:srgbClr val="FF0000"/>
                </a:solidFill>
              </a:rPr>
              <a:t>PROMIS Emotional Distress—Anxiety—Short Form</a:t>
            </a:r>
          </a:p>
          <a:p>
            <a:r>
              <a:rPr lang="en-US" sz="1200" dirty="0"/>
              <a:t> </a:t>
            </a:r>
            <a:r>
              <a:rPr lang="en-US" sz="1200" b="1" dirty="0" smtClean="0"/>
              <a:t>Name</a:t>
            </a:r>
            <a:r>
              <a:rPr lang="en-US" sz="1200" b="1" dirty="0"/>
              <a:t>: </a:t>
            </a:r>
            <a:r>
              <a:rPr lang="en-US" sz="1200" b="1" u="sng" dirty="0"/>
              <a:t>          </a:t>
            </a:r>
            <a:r>
              <a:rPr lang="en-US" sz="1200" b="1" u="sng" dirty="0" smtClean="0"/>
              <a:t>                                   </a:t>
            </a:r>
            <a:endParaRPr lang="en-US" sz="1200" dirty="0"/>
          </a:p>
          <a:p>
            <a:r>
              <a:rPr lang="en-US" sz="1200" dirty="0"/>
              <a:t> </a:t>
            </a:r>
            <a:r>
              <a:rPr lang="en-US" sz="1200" b="1" dirty="0" smtClean="0"/>
              <a:t>Age</a:t>
            </a:r>
            <a:r>
              <a:rPr lang="en-US" sz="1200" b="1" dirty="0"/>
              <a:t>: </a:t>
            </a:r>
            <a:r>
              <a:rPr lang="en-US" sz="1200" b="1" u="sng" dirty="0"/>
              <a:t>         </a:t>
            </a:r>
            <a:endParaRPr lang="en-US" sz="1200" dirty="0"/>
          </a:p>
          <a:p>
            <a:r>
              <a:rPr lang="en-US" sz="1200" dirty="0"/>
              <a:t> </a:t>
            </a:r>
            <a:r>
              <a:rPr lang="en-US" sz="1200" b="1" dirty="0" smtClean="0"/>
              <a:t>Sex</a:t>
            </a:r>
            <a:r>
              <a:rPr lang="en-US" sz="1200" b="1" dirty="0"/>
              <a:t>:  </a:t>
            </a:r>
            <a:r>
              <a:rPr lang="en-US" sz="1200" dirty="0"/>
              <a:t>q </a:t>
            </a:r>
            <a:r>
              <a:rPr lang="en-US" sz="1200" b="1" dirty="0"/>
              <a:t>Male  </a:t>
            </a:r>
            <a:r>
              <a:rPr lang="en-US" sz="1200" dirty="0"/>
              <a:t>q </a:t>
            </a:r>
            <a:r>
              <a:rPr lang="en-US" sz="1200" b="1" dirty="0"/>
              <a:t>Female               Date:</a:t>
            </a:r>
            <a:r>
              <a:rPr lang="en-US" sz="1200" b="1" u="sng" dirty="0"/>
              <a:t>                             </a:t>
            </a:r>
            <a:endParaRPr lang="en-US" sz="1200" dirty="0"/>
          </a:p>
          <a:p>
            <a:r>
              <a:rPr lang="en-US" sz="1200" dirty="0"/>
              <a:t> </a:t>
            </a:r>
            <a:r>
              <a:rPr lang="en-US" sz="1200" i="1" dirty="0" smtClean="0"/>
              <a:t>If </a:t>
            </a:r>
            <a:r>
              <a:rPr lang="en-US" sz="1200" i="1" dirty="0"/>
              <a:t>the measure is being completed by an informant</a:t>
            </a:r>
            <a:r>
              <a:rPr lang="en-US" sz="1200" dirty="0"/>
              <a:t>, what is your relationship with the individual? </a:t>
            </a:r>
            <a:r>
              <a:rPr lang="en-US" sz="1200" u="sng" dirty="0"/>
              <a:t>                                              </a:t>
            </a:r>
            <a:endParaRPr lang="en-US" sz="1200" dirty="0"/>
          </a:p>
          <a:p>
            <a:r>
              <a:rPr lang="en-US" sz="1200" dirty="0"/>
              <a:t> </a:t>
            </a:r>
            <a:r>
              <a:rPr lang="en-US" sz="1200" dirty="0" smtClean="0"/>
              <a:t>In </a:t>
            </a:r>
            <a:r>
              <a:rPr lang="en-US" sz="1200" dirty="0"/>
              <a:t>a typical week, approximately how much time do you spend with the individual? </a:t>
            </a:r>
            <a:r>
              <a:rPr lang="en-US" sz="1200" u="sng" dirty="0"/>
              <a:t>                                                  </a:t>
            </a:r>
            <a:r>
              <a:rPr lang="en-US" sz="1200" dirty="0"/>
              <a:t>hours/week</a:t>
            </a:r>
          </a:p>
          <a:p>
            <a:r>
              <a:rPr lang="en-US" sz="1200" dirty="0"/>
              <a:t> </a:t>
            </a:r>
          </a:p>
          <a:p>
            <a:r>
              <a:rPr lang="en-US" sz="1200" b="1" u="sng" dirty="0"/>
              <a:t>Instructions to patient:</a:t>
            </a:r>
            <a:r>
              <a:rPr lang="en-US" sz="1200" b="1" dirty="0"/>
              <a:t> </a:t>
            </a:r>
            <a:r>
              <a:rPr lang="en-US" sz="1200" dirty="0"/>
              <a:t>On the DSM-5 Level 1 cross-cutting questionnaire that you just completed, you indicated that </a:t>
            </a:r>
            <a:r>
              <a:rPr lang="en-US" sz="1200" i="1" dirty="0"/>
              <a:t>during the past 2 weeks </a:t>
            </a:r>
            <a:r>
              <a:rPr lang="en-US" sz="1200" dirty="0"/>
              <a:t>you (individual receiving care) have been bothered by “feeling nervous, anxious, frightened, worried, or on edge”, “feeling panic or being frightened”, and/or “avoiding situations that make you anxious” at a mild or greater level of severity. The questions below ask about these feelings in more detail and especially how often you (individual receiving care) have been bothered by a list of symptoms </a:t>
            </a:r>
            <a:r>
              <a:rPr lang="en-US" sz="1200" b="1" dirty="0"/>
              <a:t> </a:t>
            </a:r>
            <a:r>
              <a:rPr lang="en-US" sz="1200" b="1" u="sng" dirty="0"/>
              <a:t>during the past 7 days.</a:t>
            </a:r>
            <a:r>
              <a:rPr lang="en-US" sz="1200" b="1" dirty="0"/>
              <a:t> Please respond to each item by marking (</a:t>
            </a:r>
            <a:r>
              <a:rPr lang="en-US" sz="1200" dirty="0"/>
              <a:t>P </a:t>
            </a:r>
            <a:r>
              <a:rPr lang="en-US" sz="1200" b="1" dirty="0"/>
              <a:t>or x) one box per row.</a:t>
            </a:r>
            <a:endParaRPr lang="en-US" sz="1200" dirty="0"/>
          </a:p>
          <a:p>
            <a:r>
              <a:rPr lang="en-US" sz="1200" dirty="0"/>
              <a:t> </a:t>
            </a:r>
          </a:p>
          <a:p>
            <a:r>
              <a:rPr lang="en-US" dirty="0"/>
              <a:t> </a:t>
            </a:r>
          </a:p>
        </p:txBody>
      </p:sp>
    </p:spTree>
    <p:extLst>
      <p:ext uri="{BB962C8B-B14F-4D97-AF65-F5344CB8AC3E}">
        <p14:creationId xmlns:p14="http://schemas.microsoft.com/office/powerpoint/2010/main" val="2286820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48198754"/>
              </p:ext>
            </p:extLst>
          </p:nvPr>
        </p:nvGraphicFramePr>
        <p:xfrm>
          <a:off x="1339497" y="2756535"/>
          <a:ext cx="6465005" cy="4188714"/>
        </p:xfrm>
        <a:graphic>
          <a:graphicData uri="http://schemas.openxmlformats.org/drawingml/2006/table">
            <a:tbl>
              <a:tblPr firstRow="1" firstCol="1" bandRow="1">
                <a:tableStyleId>{5C22544A-7EE6-4342-B048-85BDC9FD1C3A}</a:tableStyleId>
              </a:tblPr>
              <a:tblGrid>
                <a:gridCol w="2013303"/>
                <a:gridCol w="576758"/>
                <a:gridCol w="938826"/>
                <a:gridCol w="467850"/>
                <a:gridCol w="93980"/>
                <a:gridCol w="93980"/>
                <a:gridCol w="93980"/>
                <a:gridCol w="93980"/>
                <a:gridCol w="505378"/>
                <a:gridCol w="946332"/>
                <a:gridCol w="93980"/>
                <a:gridCol w="546658"/>
              </a:tblGrid>
              <a:tr h="487680">
                <a:tc>
                  <a:txBody>
                    <a:bodyPr/>
                    <a:lstStyle/>
                    <a:p>
                      <a:pPr marL="0" marR="0" algn="l">
                        <a:lnSpc>
                          <a:spcPct val="115000"/>
                        </a:lnSpc>
                        <a:spcBef>
                          <a:spcPts val="95"/>
                        </a:spcBef>
                        <a:spcAft>
                          <a:spcPts val="0"/>
                        </a:spcAft>
                      </a:pPr>
                      <a:r>
                        <a:rPr lang="en-US" sz="1000" dirty="0">
                          <a:effectLst/>
                        </a:rPr>
                        <a:t>In</a:t>
                      </a:r>
                      <a:r>
                        <a:rPr lang="en-US" sz="1000" spc="-10" dirty="0">
                          <a:effectLst/>
                        </a:rPr>
                        <a:t> </a:t>
                      </a:r>
                      <a:r>
                        <a:rPr lang="en-US" sz="1000" spc="5" dirty="0">
                          <a:effectLst/>
                        </a:rPr>
                        <a:t>th</a:t>
                      </a:r>
                      <a:r>
                        <a:rPr lang="en-US" sz="1000" dirty="0">
                          <a:effectLst/>
                        </a:rPr>
                        <a:t>e</a:t>
                      </a:r>
                      <a:r>
                        <a:rPr lang="en-US" sz="1000" spc="-15" dirty="0">
                          <a:effectLst/>
                        </a:rPr>
                        <a:t> </a:t>
                      </a:r>
                      <a:r>
                        <a:rPr lang="en-US" sz="1000" spc="5" dirty="0">
                          <a:effectLst/>
                        </a:rPr>
                        <a:t>p</a:t>
                      </a:r>
                      <a:r>
                        <a:rPr lang="en-US" sz="1000" dirty="0">
                          <a:effectLst/>
                        </a:rPr>
                        <a:t>ast</a:t>
                      </a:r>
                      <a:r>
                        <a:rPr lang="en-US" sz="1000" spc="-15" dirty="0">
                          <a:effectLst/>
                        </a:rPr>
                        <a:t> </a:t>
                      </a:r>
                      <a:r>
                        <a:rPr lang="en-US" sz="1000" spc="-5" dirty="0">
                          <a:effectLst/>
                        </a:rPr>
                        <a:t>SE</a:t>
                      </a:r>
                      <a:r>
                        <a:rPr lang="en-US" sz="1000" dirty="0">
                          <a:effectLst/>
                        </a:rPr>
                        <a:t>V</a:t>
                      </a:r>
                      <a:r>
                        <a:rPr lang="en-US" sz="1000" spc="-5" dirty="0">
                          <a:effectLst/>
                        </a:rPr>
                        <a:t>E</a:t>
                      </a:r>
                      <a:r>
                        <a:rPr lang="en-US" sz="1000" dirty="0">
                          <a:effectLst/>
                        </a:rPr>
                        <a:t>N</a:t>
                      </a:r>
                      <a:r>
                        <a:rPr lang="en-US" sz="1000" spc="-25" dirty="0">
                          <a:effectLst/>
                        </a:rPr>
                        <a:t> </a:t>
                      </a:r>
                      <a:r>
                        <a:rPr lang="en-US" sz="1000" spc="5" dirty="0">
                          <a:effectLst/>
                        </a:rPr>
                        <a:t>(</a:t>
                      </a:r>
                      <a:r>
                        <a:rPr lang="en-US" sz="1000" dirty="0">
                          <a:effectLst/>
                        </a:rPr>
                        <a:t>7)</a:t>
                      </a:r>
                      <a:r>
                        <a:rPr lang="en-US" sz="1000" spc="-10" dirty="0">
                          <a:effectLst/>
                        </a:rPr>
                        <a:t> </a:t>
                      </a:r>
                      <a:r>
                        <a:rPr lang="en-US" sz="1000" spc="10" dirty="0">
                          <a:effectLst/>
                        </a:rPr>
                        <a:t>D</a:t>
                      </a:r>
                      <a:r>
                        <a:rPr lang="en-US" sz="1000" spc="-5" dirty="0">
                          <a:effectLst/>
                        </a:rPr>
                        <a:t>A</a:t>
                      </a:r>
                      <a:r>
                        <a:rPr lang="en-US" sz="1000" dirty="0">
                          <a:effectLst/>
                        </a:rPr>
                        <a:t>Y</a:t>
                      </a:r>
                      <a:r>
                        <a:rPr lang="en-US" sz="1000" spc="5" dirty="0">
                          <a:effectLst/>
                        </a:rPr>
                        <a:t>S</a:t>
                      </a:r>
                      <a:r>
                        <a:rPr lang="en-US" sz="1000" dirty="0">
                          <a:effectLst/>
                        </a:rPr>
                        <a:t>, </a:t>
                      </a:r>
                      <a:r>
                        <a:rPr lang="en-US" sz="1000" spc="5" dirty="0">
                          <a:effectLst/>
                        </a:rPr>
                        <a:t>m</a:t>
                      </a:r>
                      <a:r>
                        <a:rPr lang="en-US" sz="1000" dirty="0">
                          <a:effectLst/>
                        </a:rPr>
                        <a:t>y</a:t>
                      </a:r>
                      <a:r>
                        <a:rPr lang="en-US" sz="1000" spc="-15" dirty="0">
                          <a:effectLst/>
                        </a:rPr>
                        <a:t> </a:t>
                      </a:r>
                      <a:r>
                        <a:rPr lang="en-US" sz="1000" spc="5" dirty="0">
                          <a:effectLst/>
                        </a:rPr>
                        <a:t>ch</a:t>
                      </a:r>
                      <a:r>
                        <a:rPr lang="en-US" sz="1000" spc="-5" dirty="0">
                          <a:effectLst/>
                        </a:rPr>
                        <a:t>il</a:t>
                      </a:r>
                      <a:r>
                        <a:rPr lang="en-US" sz="1000" dirty="0">
                          <a:effectLst/>
                        </a:rPr>
                        <a:t>d</a:t>
                      </a:r>
                      <a:r>
                        <a:rPr lang="en-US" sz="1000" spc="-15" dirty="0">
                          <a:effectLst/>
                        </a:rPr>
                        <a:t> </a:t>
                      </a:r>
                      <a:r>
                        <a:rPr lang="en-US" sz="1000" dirty="0">
                          <a:effectLst/>
                        </a:rPr>
                        <a:t>sa</a:t>
                      </a:r>
                      <a:r>
                        <a:rPr lang="en-US" sz="1000" spc="-5" dirty="0">
                          <a:effectLst/>
                        </a:rPr>
                        <a:t>i</a:t>
                      </a:r>
                      <a:r>
                        <a:rPr lang="en-US" sz="1000" dirty="0">
                          <a:effectLst/>
                        </a:rPr>
                        <a:t>d</a:t>
                      </a:r>
                      <a:r>
                        <a:rPr lang="en-US" sz="1000" spc="-10" dirty="0">
                          <a:effectLst/>
                        </a:rPr>
                        <a:t> </a:t>
                      </a:r>
                      <a:r>
                        <a:rPr lang="en-US" sz="1000" spc="5" dirty="0">
                          <a:effectLst/>
                        </a:rPr>
                        <a:t>th</a:t>
                      </a:r>
                      <a:r>
                        <a:rPr lang="en-US" sz="1000" dirty="0">
                          <a:effectLst/>
                        </a:rPr>
                        <a:t>at</a:t>
                      </a:r>
                      <a:r>
                        <a:rPr lang="en-US" sz="1000" spc="-10" dirty="0">
                          <a:effectLst/>
                        </a:rPr>
                        <a:t> </a:t>
                      </a:r>
                      <a:r>
                        <a:rPr lang="en-US" sz="1000" spc="5" dirty="0">
                          <a:effectLst/>
                        </a:rPr>
                        <a:t>h</a:t>
                      </a:r>
                      <a:r>
                        <a:rPr lang="en-US" sz="1000" dirty="0">
                          <a:effectLst/>
                        </a:rPr>
                        <a:t>e</a:t>
                      </a:r>
                      <a:r>
                        <a:rPr lang="en-US" sz="1000" spc="5" dirty="0">
                          <a:effectLst/>
                        </a:rPr>
                        <a:t>/</a:t>
                      </a:r>
                      <a:r>
                        <a:rPr lang="en-US" sz="1000" dirty="0">
                          <a:effectLst/>
                        </a:rPr>
                        <a:t>s</a:t>
                      </a:r>
                      <a:r>
                        <a:rPr lang="en-US" sz="1000" spc="5" dirty="0">
                          <a:effectLst/>
                        </a:rPr>
                        <a:t>h</a:t>
                      </a:r>
                      <a:r>
                        <a:rPr lang="en-US" sz="1000" dirty="0">
                          <a:effectLst/>
                        </a:rPr>
                        <a:t>e</a:t>
                      </a:r>
                      <a:r>
                        <a:rPr lang="en-US" sz="1000" spc="-30" dirty="0">
                          <a:effectLst/>
                        </a:rPr>
                        <a:t> </a:t>
                      </a:r>
                      <a:r>
                        <a:rPr lang="en-US" sz="1000" dirty="0">
                          <a:effectLst/>
                        </a:rPr>
                        <a:t>…</a:t>
                      </a:r>
                      <a:endParaRPr lang="en-US" sz="1100" dirty="0">
                        <a:effectLst/>
                      </a:endParaRPr>
                    </a:p>
                    <a:p>
                      <a:pPr marL="0" marR="0" algn="l">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gridSpan="5">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gridSpan="2">
                  <a:txBody>
                    <a:bodyPr/>
                    <a:lstStyle/>
                    <a:p>
                      <a:pPr marL="0" marR="0" algn="l">
                        <a:lnSpc>
                          <a:spcPct val="115000"/>
                        </a:lnSpc>
                        <a:spcBef>
                          <a:spcPts val="0"/>
                        </a:spcBef>
                        <a:spcAft>
                          <a:spcPts val="0"/>
                        </a:spcAft>
                      </a:pPr>
                      <a:r>
                        <a:rPr lang="en-US" sz="1100">
                          <a:effectLst/>
                        </a:rPr>
                        <a:t>Clinician use</a:t>
                      </a:r>
                      <a:endParaRPr lang="en-US" sz="1100">
                        <a:effectLst/>
                        <a:latin typeface="Calibri"/>
                        <a:ea typeface="Calibri"/>
                        <a:cs typeface="Times New Roman"/>
                      </a:endParaRPr>
                    </a:p>
                  </a:txBody>
                  <a:tcPr marL="68580" marR="68580" marT="0" marB="0"/>
                </a:tc>
                <a:tc hMerge="1">
                  <a:txBody>
                    <a:bodyPr/>
                    <a:lstStyle/>
                    <a:p>
                      <a:endParaRPr lang="en-US"/>
                    </a:p>
                  </a:txBody>
                  <a:tcPr/>
                </a:tc>
              </a:tr>
              <a:tr h="344170">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dirty="0" smtClean="0">
                          <a:effectLst/>
                        </a:rPr>
                        <a:t>Never</a:t>
                      </a:r>
                    </a:p>
                    <a:p>
                      <a:pPr marL="0" marR="0" algn="l">
                        <a:lnSpc>
                          <a:spcPct val="115000"/>
                        </a:lnSpc>
                        <a:spcBef>
                          <a:spcPts val="0"/>
                        </a:spcBef>
                        <a:spcAft>
                          <a:spcPts val="0"/>
                        </a:spcAft>
                      </a:pPr>
                      <a:r>
                        <a:rPr lang="en-US" sz="1100" dirty="0" smtClean="0">
                          <a:effectLst/>
                          <a:latin typeface="Calibri"/>
                          <a:ea typeface="Calibri"/>
                          <a:cs typeface="Times New Roman"/>
                        </a:rPr>
                        <a:t>1</a:t>
                      </a:r>
                      <a:endParaRPr lang="en-US" sz="1100"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dirty="0">
                          <a:effectLst/>
                        </a:rPr>
                        <a:t>almost </a:t>
                      </a:r>
                      <a:r>
                        <a:rPr lang="en-US" sz="1100" dirty="0" smtClean="0">
                          <a:effectLst/>
                        </a:rPr>
                        <a:t>never</a:t>
                      </a:r>
                    </a:p>
                    <a:p>
                      <a:pPr marL="0" marR="0" algn="l">
                        <a:lnSpc>
                          <a:spcPct val="115000"/>
                        </a:lnSpc>
                        <a:spcBef>
                          <a:spcPts val="0"/>
                        </a:spcBef>
                        <a:spcAft>
                          <a:spcPts val="0"/>
                        </a:spcAft>
                      </a:pPr>
                      <a:r>
                        <a:rPr lang="en-US" sz="1100" dirty="0" smtClean="0">
                          <a:effectLst/>
                          <a:latin typeface="Calibri"/>
                          <a:ea typeface="Calibri"/>
                          <a:cs typeface="Times New Roman"/>
                        </a:rPr>
                        <a:t>2</a:t>
                      </a:r>
                      <a:endParaRPr lang="en-US" sz="1100" dirty="0">
                        <a:effectLst/>
                        <a:latin typeface="Calibri"/>
                        <a:ea typeface="Calibri"/>
                        <a:cs typeface="Times New Roman"/>
                      </a:endParaRPr>
                    </a:p>
                  </a:txBody>
                  <a:tcPr marL="68580" marR="68580" marT="0" marB="0"/>
                </a:tc>
                <a:tc gridSpan="5">
                  <a:txBody>
                    <a:bodyPr/>
                    <a:lstStyle/>
                    <a:p>
                      <a:pPr marL="0" marR="0" algn="l">
                        <a:lnSpc>
                          <a:spcPct val="115000"/>
                        </a:lnSpc>
                        <a:spcBef>
                          <a:spcPts val="0"/>
                        </a:spcBef>
                        <a:spcAft>
                          <a:spcPts val="0"/>
                        </a:spcAft>
                      </a:pPr>
                      <a:r>
                        <a:rPr lang="en-US" sz="1100" dirty="0" smtClean="0">
                          <a:effectLst/>
                        </a:rPr>
                        <a:t>Sometimes</a:t>
                      </a:r>
                    </a:p>
                    <a:p>
                      <a:pPr marL="0" marR="0" algn="l">
                        <a:lnSpc>
                          <a:spcPct val="115000"/>
                        </a:lnSpc>
                        <a:spcBef>
                          <a:spcPts val="0"/>
                        </a:spcBef>
                        <a:spcAft>
                          <a:spcPts val="0"/>
                        </a:spcAft>
                      </a:pPr>
                      <a:r>
                        <a:rPr lang="en-US" sz="1100" dirty="0" smtClean="0">
                          <a:effectLst/>
                          <a:latin typeface="Calibri"/>
                          <a:ea typeface="Calibri"/>
                          <a:cs typeface="Times New Roman"/>
                        </a:rPr>
                        <a:t>3</a:t>
                      </a:r>
                      <a:endParaRPr lang="en-US" sz="11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0"/>
                        </a:spcAft>
                      </a:pPr>
                      <a:r>
                        <a:rPr lang="en-US" sz="1100" dirty="0" smtClean="0">
                          <a:effectLst/>
                        </a:rPr>
                        <a:t>Often</a:t>
                      </a:r>
                    </a:p>
                    <a:p>
                      <a:pPr marL="0" marR="0" algn="l">
                        <a:lnSpc>
                          <a:spcPct val="115000"/>
                        </a:lnSpc>
                        <a:spcBef>
                          <a:spcPts val="0"/>
                        </a:spcBef>
                        <a:spcAft>
                          <a:spcPts val="0"/>
                        </a:spcAft>
                      </a:pPr>
                      <a:r>
                        <a:rPr lang="en-US" sz="1100" dirty="0" smtClean="0">
                          <a:effectLst/>
                          <a:latin typeface="Calibri"/>
                          <a:ea typeface="Calibri"/>
                          <a:cs typeface="Times New Roman"/>
                        </a:rPr>
                        <a:t>4</a:t>
                      </a:r>
                      <a:endParaRPr lang="en-US" sz="1100" dirty="0">
                        <a:effectLst/>
                        <a:latin typeface="Calibri"/>
                        <a:ea typeface="Calibri"/>
                        <a:cs typeface="Times New Roman"/>
                      </a:endParaRPr>
                    </a:p>
                  </a:txBody>
                  <a:tcPr marL="68580" marR="68580" marT="0" marB="0"/>
                </a:tc>
                <a:tc gridSpan="2">
                  <a:txBody>
                    <a:bodyPr/>
                    <a:lstStyle/>
                    <a:p>
                      <a:pPr marL="0" marR="0" algn="l">
                        <a:lnSpc>
                          <a:spcPct val="115000"/>
                        </a:lnSpc>
                        <a:spcBef>
                          <a:spcPts val="0"/>
                        </a:spcBef>
                        <a:spcAft>
                          <a:spcPts val="0"/>
                        </a:spcAft>
                      </a:pPr>
                      <a:r>
                        <a:rPr lang="en-US" sz="1100" dirty="0">
                          <a:effectLst/>
                        </a:rPr>
                        <a:t>Almost </a:t>
                      </a:r>
                      <a:r>
                        <a:rPr lang="en-US" sz="1100" dirty="0" smtClean="0">
                          <a:effectLst/>
                        </a:rPr>
                        <a:t>always</a:t>
                      </a:r>
                    </a:p>
                    <a:p>
                      <a:pPr marL="0" marR="0" algn="l">
                        <a:lnSpc>
                          <a:spcPct val="115000"/>
                        </a:lnSpc>
                        <a:spcBef>
                          <a:spcPts val="0"/>
                        </a:spcBef>
                        <a:spcAft>
                          <a:spcPts val="0"/>
                        </a:spcAft>
                      </a:pPr>
                      <a:r>
                        <a:rPr lang="en-US" sz="1100" dirty="0" smtClean="0">
                          <a:effectLst/>
                          <a:latin typeface="Calibri"/>
                          <a:ea typeface="Calibri"/>
                          <a:cs typeface="Times New Roman"/>
                        </a:rPr>
                        <a:t>5</a:t>
                      </a:r>
                      <a:endParaRPr lang="en-US" sz="1100" dirty="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gn="l">
                        <a:lnSpc>
                          <a:spcPct val="115000"/>
                        </a:lnSpc>
                        <a:spcBef>
                          <a:spcPts val="0"/>
                        </a:spcBef>
                        <a:spcAft>
                          <a:spcPts val="0"/>
                        </a:spcAft>
                      </a:pPr>
                      <a:r>
                        <a:rPr lang="en-US" sz="1100">
                          <a:effectLst/>
                        </a:rPr>
                        <a:t>Item score</a:t>
                      </a:r>
                      <a:endParaRPr lang="en-US" sz="1100">
                        <a:effectLst/>
                        <a:latin typeface="Calibri"/>
                        <a:ea typeface="Calibri"/>
                        <a:cs typeface="Times New Roman"/>
                      </a:endParaRPr>
                    </a:p>
                  </a:txBody>
                  <a:tcPr marL="68580" marR="68580" marT="0" marB="0"/>
                </a:tc>
              </a:tr>
              <a:tr h="162560">
                <a:tc>
                  <a:txBody>
                    <a:bodyPr/>
                    <a:lstStyle/>
                    <a:p>
                      <a:pPr marL="0" marR="0" algn="l">
                        <a:lnSpc>
                          <a:spcPct val="115000"/>
                        </a:lnSpc>
                        <a:spcBef>
                          <a:spcPts val="0"/>
                        </a:spcBef>
                        <a:spcAft>
                          <a:spcPts val="0"/>
                        </a:spcAft>
                      </a:pPr>
                      <a:r>
                        <a:rPr lang="en-US" sz="900" b="1" dirty="0">
                          <a:solidFill>
                            <a:srgbClr val="FF0000"/>
                          </a:solidFill>
                          <a:effectLst/>
                        </a:rPr>
                        <a:t>1.  </a:t>
                      </a:r>
                      <a:r>
                        <a:rPr lang="en-US" sz="900" b="1" spc="20" dirty="0">
                          <a:solidFill>
                            <a:srgbClr val="FF0000"/>
                          </a:solidFill>
                          <a:effectLst/>
                        </a:rPr>
                        <a:t> </a:t>
                      </a:r>
                      <a:r>
                        <a:rPr lang="en-US" sz="900" b="1" dirty="0">
                          <a:solidFill>
                            <a:srgbClr val="FF0000"/>
                          </a:solidFill>
                          <a:effectLst/>
                        </a:rPr>
                        <a:t>F</a:t>
                      </a:r>
                      <a:r>
                        <a:rPr lang="en-US" sz="900" b="1" spc="-5" dirty="0">
                          <a:solidFill>
                            <a:srgbClr val="FF0000"/>
                          </a:solidFill>
                          <a:effectLst/>
                        </a:rPr>
                        <a:t>e</a:t>
                      </a:r>
                      <a:r>
                        <a:rPr lang="en-US" sz="900" b="1" dirty="0">
                          <a:solidFill>
                            <a:srgbClr val="FF0000"/>
                          </a:solidFill>
                          <a:effectLst/>
                        </a:rPr>
                        <a:t>lt</a:t>
                      </a:r>
                      <a:r>
                        <a:rPr lang="en-US" sz="900" b="1" spc="-10" dirty="0">
                          <a:solidFill>
                            <a:srgbClr val="FF0000"/>
                          </a:solidFill>
                          <a:effectLst/>
                        </a:rPr>
                        <a:t> </a:t>
                      </a:r>
                      <a:r>
                        <a:rPr lang="en-US" sz="900" b="1" dirty="0">
                          <a:solidFill>
                            <a:srgbClr val="FF0000"/>
                          </a:solidFill>
                          <a:effectLst/>
                        </a:rPr>
                        <a:t>like</a:t>
                      </a:r>
                      <a:r>
                        <a:rPr lang="en-US" sz="900" b="1" spc="-5" dirty="0">
                          <a:solidFill>
                            <a:srgbClr val="FF0000"/>
                          </a:solidFill>
                          <a:effectLst/>
                        </a:rPr>
                        <a:t> s</a:t>
                      </a:r>
                      <a:r>
                        <a:rPr lang="en-US" sz="900" b="1" dirty="0">
                          <a:solidFill>
                            <a:srgbClr val="FF0000"/>
                          </a:solidFill>
                          <a:effectLst/>
                        </a:rPr>
                        <a:t>o</a:t>
                      </a:r>
                      <a:r>
                        <a:rPr lang="en-US" sz="900" b="1" spc="5" dirty="0">
                          <a:solidFill>
                            <a:srgbClr val="FF0000"/>
                          </a:solidFill>
                          <a:effectLst/>
                        </a:rPr>
                        <a:t>m</a:t>
                      </a:r>
                      <a:r>
                        <a:rPr lang="en-US" sz="900" b="1" spc="-5" dirty="0">
                          <a:solidFill>
                            <a:srgbClr val="FF0000"/>
                          </a:solidFill>
                          <a:effectLst/>
                        </a:rPr>
                        <a:t>e</a:t>
                      </a:r>
                      <a:r>
                        <a:rPr lang="en-US" sz="900" b="1" dirty="0">
                          <a:solidFill>
                            <a:srgbClr val="FF0000"/>
                          </a:solidFill>
                          <a:effectLst/>
                        </a:rPr>
                        <a:t>t</a:t>
                      </a:r>
                      <a:r>
                        <a:rPr lang="en-US" sz="900" b="1" spc="5" dirty="0">
                          <a:solidFill>
                            <a:srgbClr val="FF0000"/>
                          </a:solidFill>
                          <a:effectLst/>
                        </a:rPr>
                        <a:t>h</a:t>
                      </a:r>
                      <a:r>
                        <a:rPr lang="en-US" sz="900" b="1" dirty="0">
                          <a:solidFill>
                            <a:srgbClr val="FF0000"/>
                          </a:solidFill>
                          <a:effectLst/>
                        </a:rPr>
                        <a:t>i</a:t>
                      </a:r>
                      <a:r>
                        <a:rPr lang="en-US" sz="900" b="1" spc="5" dirty="0">
                          <a:solidFill>
                            <a:srgbClr val="FF0000"/>
                          </a:solidFill>
                          <a:effectLst/>
                        </a:rPr>
                        <a:t>n</a:t>
                      </a:r>
                      <a:r>
                        <a:rPr lang="en-US" sz="900" b="1" dirty="0">
                          <a:solidFill>
                            <a:srgbClr val="FF0000"/>
                          </a:solidFill>
                          <a:effectLst/>
                        </a:rPr>
                        <a:t>g</a:t>
                      </a:r>
                      <a:r>
                        <a:rPr lang="en-US" sz="900" b="1" spc="-45" dirty="0">
                          <a:solidFill>
                            <a:srgbClr val="FF0000"/>
                          </a:solidFill>
                          <a:effectLst/>
                        </a:rPr>
                        <a:t> </a:t>
                      </a:r>
                      <a:r>
                        <a:rPr lang="en-US" sz="900" b="1" spc="5" dirty="0">
                          <a:solidFill>
                            <a:srgbClr val="FF0000"/>
                          </a:solidFill>
                          <a:effectLst/>
                        </a:rPr>
                        <a:t>a</a:t>
                      </a:r>
                      <a:r>
                        <a:rPr lang="en-US" sz="900" b="1" spc="-5" dirty="0">
                          <a:solidFill>
                            <a:srgbClr val="FF0000"/>
                          </a:solidFill>
                          <a:effectLst/>
                        </a:rPr>
                        <a:t>wf</a:t>
                      </a:r>
                      <a:r>
                        <a:rPr lang="en-US" sz="900" b="1" spc="5" dirty="0">
                          <a:solidFill>
                            <a:srgbClr val="FF0000"/>
                          </a:solidFill>
                          <a:effectLst/>
                        </a:rPr>
                        <a:t>u</a:t>
                      </a:r>
                      <a:r>
                        <a:rPr lang="en-US" sz="900" b="1" dirty="0">
                          <a:solidFill>
                            <a:srgbClr val="FF0000"/>
                          </a:solidFill>
                          <a:effectLst/>
                        </a:rPr>
                        <a:t>l</a:t>
                      </a:r>
                      <a:r>
                        <a:rPr lang="en-US" sz="900" b="1" spc="-10" dirty="0">
                          <a:solidFill>
                            <a:srgbClr val="FF0000"/>
                          </a:solidFill>
                          <a:effectLst/>
                        </a:rPr>
                        <a:t> </a:t>
                      </a:r>
                      <a:r>
                        <a:rPr lang="en-US" sz="900" b="1" spc="-5" dirty="0">
                          <a:solidFill>
                            <a:srgbClr val="FF0000"/>
                          </a:solidFill>
                          <a:effectLst/>
                        </a:rPr>
                        <a:t>m</a:t>
                      </a:r>
                      <a:r>
                        <a:rPr lang="en-US" sz="900" b="1" dirty="0">
                          <a:solidFill>
                            <a:srgbClr val="FF0000"/>
                          </a:solidFill>
                          <a:effectLst/>
                        </a:rPr>
                        <a:t>i</a:t>
                      </a:r>
                      <a:r>
                        <a:rPr lang="en-US" sz="900" b="1" spc="10" dirty="0">
                          <a:solidFill>
                            <a:srgbClr val="FF0000"/>
                          </a:solidFill>
                          <a:effectLst/>
                        </a:rPr>
                        <a:t>g</a:t>
                      </a:r>
                      <a:r>
                        <a:rPr lang="en-US" sz="900" b="1" spc="5" dirty="0">
                          <a:solidFill>
                            <a:srgbClr val="FF0000"/>
                          </a:solidFill>
                          <a:effectLst/>
                        </a:rPr>
                        <a:t>h</a:t>
                      </a:r>
                      <a:r>
                        <a:rPr lang="en-US" sz="900" b="1" dirty="0">
                          <a:solidFill>
                            <a:srgbClr val="FF0000"/>
                          </a:solidFill>
                          <a:effectLst/>
                        </a:rPr>
                        <a:t>t</a:t>
                      </a:r>
                      <a:r>
                        <a:rPr lang="en-US" sz="900" b="1" spc="-20" dirty="0">
                          <a:solidFill>
                            <a:srgbClr val="FF0000"/>
                          </a:solidFill>
                          <a:effectLst/>
                        </a:rPr>
                        <a:t> </a:t>
                      </a:r>
                      <a:r>
                        <a:rPr lang="en-US" sz="900" b="1" spc="5" dirty="0">
                          <a:solidFill>
                            <a:srgbClr val="FF0000"/>
                          </a:solidFill>
                          <a:effectLst/>
                        </a:rPr>
                        <a:t>h</a:t>
                      </a:r>
                      <a:r>
                        <a:rPr lang="en-US" sz="900" b="1" dirty="0">
                          <a:solidFill>
                            <a:srgbClr val="FF0000"/>
                          </a:solidFill>
                          <a:effectLst/>
                        </a:rPr>
                        <a:t>a</a:t>
                      </a:r>
                      <a:r>
                        <a:rPr lang="en-US" sz="900" b="1" spc="5" dirty="0">
                          <a:solidFill>
                            <a:srgbClr val="FF0000"/>
                          </a:solidFill>
                          <a:effectLst/>
                        </a:rPr>
                        <a:t>pp</a:t>
                      </a:r>
                      <a:r>
                        <a:rPr lang="en-US" sz="900" b="1" spc="-5" dirty="0">
                          <a:solidFill>
                            <a:srgbClr val="FF0000"/>
                          </a:solidFill>
                          <a:effectLst/>
                        </a:rPr>
                        <a:t>e</a:t>
                      </a:r>
                      <a:r>
                        <a:rPr lang="en-US" sz="900" b="1" spc="5" dirty="0">
                          <a:solidFill>
                            <a:srgbClr val="FF0000"/>
                          </a:solidFill>
                          <a:effectLst/>
                        </a:rPr>
                        <a:t>n</a:t>
                      </a:r>
                      <a:endParaRPr lang="en-US" sz="1100" b="1" dirty="0">
                        <a:solidFill>
                          <a:srgbClr val="FF0000"/>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gridSpan="5">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gridSpan="2">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172085">
                <a:tc>
                  <a:txBody>
                    <a:bodyPr/>
                    <a:lstStyle/>
                    <a:p>
                      <a:pPr marL="0" marR="0" algn="l">
                        <a:lnSpc>
                          <a:spcPct val="115000"/>
                        </a:lnSpc>
                        <a:spcBef>
                          <a:spcPts val="0"/>
                        </a:spcBef>
                        <a:spcAft>
                          <a:spcPts val="0"/>
                        </a:spcAft>
                      </a:pPr>
                      <a:r>
                        <a:rPr lang="en-US" sz="1000" b="1" dirty="0">
                          <a:solidFill>
                            <a:srgbClr val="FF0000"/>
                          </a:solidFill>
                          <a:effectLst/>
                        </a:rPr>
                        <a:t>2.  </a:t>
                      </a:r>
                      <a:r>
                        <a:rPr lang="en-US" sz="1000" b="1" spc="20" dirty="0">
                          <a:solidFill>
                            <a:srgbClr val="FF0000"/>
                          </a:solidFill>
                          <a:effectLst/>
                        </a:rPr>
                        <a:t> </a:t>
                      </a:r>
                      <a:r>
                        <a:rPr lang="en-US" sz="1000" b="1" dirty="0">
                          <a:solidFill>
                            <a:srgbClr val="FF0000"/>
                          </a:solidFill>
                          <a:effectLst/>
                        </a:rPr>
                        <a:t>F</a:t>
                      </a:r>
                      <a:r>
                        <a:rPr lang="en-US" sz="1000" b="1" spc="-5" dirty="0">
                          <a:solidFill>
                            <a:srgbClr val="FF0000"/>
                          </a:solidFill>
                          <a:effectLst/>
                        </a:rPr>
                        <a:t>e</a:t>
                      </a:r>
                      <a:r>
                        <a:rPr lang="en-US" sz="1000" b="1" dirty="0">
                          <a:solidFill>
                            <a:srgbClr val="FF0000"/>
                          </a:solidFill>
                          <a:effectLst/>
                        </a:rPr>
                        <a:t>lt</a:t>
                      </a:r>
                      <a:r>
                        <a:rPr lang="en-US" sz="1000" b="1" spc="-10" dirty="0">
                          <a:solidFill>
                            <a:srgbClr val="FF0000"/>
                          </a:solidFill>
                          <a:effectLst/>
                        </a:rPr>
                        <a:t> </a:t>
                      </a:r>
                      <a:r>
                        <a:rPr lang="en-US" sz="1000" b="1" spc="5" dirty="0">
                          <a:solidFill>
                            <a:srgbClr val="FF0000"/>
                          </a:solidFill>
                          <a:effectLst/>
                        </a:rPr>
                        <a:t>n</a:t>
                      </a:r>
                      <a:r>
                        <a:rPr lang="en-US" sz="1000" b="1" spc="-5" dirty="0">
                          <a:solidFill>
                            <a:srgbClr val="FF0000"/>
                          </a:solidFill>
                          <a:effectLst/>
                        </a:rPr>
                        <a:t>e</a:t>
                      </a:r>
                      <a:r>
                        <a:rPr lang="en-US" sz="1000" b="1" spc="10" dirty="0">
                          <a:solidFill>
                            <a:srgbClr val="FF0000"/>
                          </a:solidFill>
                          <a:effectLst/>
                        </a:rPr>
                        <a:t>r</a:t>
                      </a:r>
                      <a:r>
                        <a:rPr lang="en-US" sz="1000" b="1" spc="-5" dirty="0">
                          <a:solidFill>
                            <a:srgbClr val="FF0000"/>
                          </a:solidFill>
                          <a:effectLst/>
                        </a:rPr>
                        <a:t>v</a:t>
                      </a:r>
                      <a:r>
                        <a:rPr lang="en-US" sz="1000" b="1" dirty="0">
                          <a:solidFill>
                            <a:srgbClr val="FF0000"/>
                          </a:solidFill>
                          <a:effectLst/>
                        </a:rPr>
                        <a:t>o</a:t>
                      </a:r>
                      <a:r>
                        <a:rPr lang="en-US" sz="1000" b="1" spc="5" dirty="0">
                          <a:solidFill>
                            <a:srgbClr val="FF0000"/>
                          </a:solidFill>
                          <a:effectLst/>
                        </a:rPr>
                        <a:t>u</a:t>
                      </a:r>
                      <a:r>
                        <a:rPr lang="en-US" sz="1000" b="1" spc="-5" dirty="0">
                          <a:solidFill>
                            <a:srgbClr val="FF0000"/>
                          </a:solidFill>
                          <a:effectLst/>
                        </a:rPr>
                        <a:t>s</a:t>
                      </a:r>
                      <a:endParaRPr lang="en-US" sz="1100" b="1" dirty="0">
                        <a:solidFill>
                          <a:srgbClr val="FF0000"/>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a:effectLst/>
                        <a:latin typeface="Calibri"/>
                        <a:ea typeface="Calibri"/>
                        <a:cs typeface="Times New Roman"/>
                      </a:endParaRPr>
                    </a:p>
                  </a:txBody>
                  <a:tcPr marL="68580" marR="68580" marT="0" marB="0"/>
                </a:tc>
                <a:tc gridSpan="5">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gridSpan="2">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172085">
                <a:tc>
                  <a:txBody>
                    <a:bodyPr/>
                    <a:lstStyle/>
                    <a:p>
                      <a:pPr marL="0" marR="0" algn="l">
                        <a:lnSpc>
                          <a:spcPct val="115000"/>
                        </a:lnSpc>
                        <a:spcBef>
                          <a:spcPts val="0"/>
                        </a:spcBef>
                        <a:spcAft>
                          <a:spcPts val="0"/>
                        </a:spcAft>
                      </a:pPr>
                      <a:r>
                        <a:rPr lang="en-US" sz="1000" b="1" dirty="0">
                          <a:solidFill>
                            <a:srgbClr val="FF0000"/>
                          </a:solidFill>
                          <a:effectLst/>
                        </a:rPr>
                        <a:t>3. Felt scared</a:t>
                      </a:r>
                      <a:endParaRPr lang="en-US" sz="1100" b="1" dirty="0">
                        <a:solidFill>
                          <a:srgbClr val="FF0000"/>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gridSpan="5">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gridSpan="2">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162560">
                <a:tc>
                  <a:txBody>
                    <a:bodyPr/>
                    <a:lstStyle/>
                    <a:p>
                      <a:pPr marL="0" marR="0" algn="l">
                        <a:lnSpc>
                          <a:spcPct val="115000"/>
                        </a:lnSpc>
                        <a:spcBef>
                          <a:spcPts val="0"/>
                        </a:spcBef>
                        <a:spcAft>
                          <a:spcPts val="0"/>
                        </a:spcAft>
                      </a:pPr>
                      <a:r>
                        <a:rPr lang="en-US" sz="1000" b="1" dirty="0">
                          <a:solidFill>
                            <a:srgbClr val="FF0000"/>
                          </a:solidFill>
                          <a:effectLst/>
                        </a:rPr>
                        <a:t>4. Felt worried</a:t>
                      </a:r>
                      <a:endParaRPr lang="en-US" sz="1100" b="1" dirty="0">
                        <a:solidFill>
                          <a:srgbClr val="FF0000"/>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gridSpan="5">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gridSpan="2">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172085">
                <a:tc>
                  <a:txBody>
                    <a:bodyPr/>
                    <a:lstStyle/>
                    <a:p>
                      <a:pPr marL="0" marR="0" algn="l">
                        <a:lnSpc>
                          <a:spcPct val="115000"/>
                        </a:lnSpc>
                        <a:spcBef>
                          <a:spcPts val="0"/>
                        </a:spcBef>
                        <a:spcAft>
                          <a:spcPts val="0"/>
                        </a:spcAft>
                      </a:pPr>
                      <a:r>
                        <a:rPr lang="en-US" sz="1000" b="1" baseline="-25000" dirty="0">
                          <a:solidFill>
                            <a:srgbClr val="FF0000"/>
                          </a:solidFill>
                          <a:effectLst/>
                        </a:rPr>
                        <a:t>5</a:t>
                      </a:r>
                      <a:r>
                        <a:rPr lang="en-US" sz="1000" b="1" dirty="0">
                          <a:solidFill>
                            <a:srgbClr val="FF0000"/>
                          </a:solidFill>
                          <a:effectLst/>
                        </a:rPr>
                        <a:t>.  </a:t>
                      </a:r>
                      <a:r>
                        <a:rPr lang="en-US" sz="1000" b="1" spc="20" dirty="0">
                          <a:solidFill>
                            <a:srgbClr val="FF0000"/>
                          </a:solidFill>
                          <a:effectLst/>
                        </a:rPr>
                        <a:t> </a:t>
                      </a:r>
                      <a:r>
                        <a:rPr lang="en-US" sz="1000" b="1" dirty="0">
                          <a:solidFill>
                            <a:srgbClr val="FF0000"/>
                          </a:solidFill>
                          <a:effectLst/>
                        </a:rPr>
                        <a:t>W</a:t>
                      </a:r>
                      <a:r>
                        <a:rPr lang="en-US" sz="1000" b="1" spc="5" dirty="0">
                          <a:solidFill>
                            <a:srgbClr val="FF0000"/>
                          </a:solidFill>
                          <a:effectLst/>
                        </a:rPr>
                        <a:t>o</a:t>
                      </a:r>
                      <a:r>
                        <a:rPr lang="en-US" sz="1000" b="1" dirty="0">
                          <a:solidFill>
                            <a:srgbClr val="FF0000"/>
                          </a:solidFill>
                          <a:effectLst/>
                        </a:rPr>
                        <a:t>rried</a:t>
                      </a:r>
                      <a:r>
                        <a:rPr lang="en-US" sz="1000" b="1" spc="-30" dirty="0">
                          <a:solidFill>
                            <a:srgbClr val="FF0000"/>
                          </a:solidFill>
                          <a:effectLst/>
                        </a:rPr>
                        <a:t> </a:t>
                      </a:r>
                      <a:r>
                        <a:rPr lang="en-US" sz="1000" b="1" spc="5" dirty="0">
                          <a:solidFill>
                            <a:srgbClr val="FF0000"/>
                          </a:solidFill>
                          <a:effectLst/>
                        </a:rPr>
                        <a:t>ab</a:t>
                      </a:r>
                      <a:r>
                        <a:rPr lang="en-US" sz="1000" b="1" dirty="0">
                          <a:solidFill>
                            <a:srgbClr val="FF0000"/>
                          </a:solidFill>
                          <a:effectLst/>
                        </a:rPr>
                        <a:t>o</a:t>
                      </a:r>
                      <a:r>
                        <a:rPr lang="en-US" sz="1000" b="1" spc="5" dirty="0">
                          <a:solidFill>
                            <a:srgbClr val="FF0000"/>
                          </a:solidFill>
                          <a:effectLst/>
                        </a:rPr>
                        <a:t>u</a:t>
                      </a:r>
                      <a:r>
                        <a:rPr lang="en-US" sz="1000" b="1" dirty="0">
                          <a:solidFill>
                            <a:srgbClr val="FF0000"/>
                          </a:solidFill>
                          <a:effectLst/>
                        </a:rPr>
                        <a:t>t</a:t>
                      </a:r>
                      <a:r>
                        <a:rPr lang="en-US" sz="1000" b="1" spc="-20" dirty="0">
                          <a:solidFill>
                            <a:srgbClr val="FF0000"/>
                          </a:solidFill>
                          <a:effectLst/>
                        </a:rPr>
                        <a:t> </a:t>
                      </a:r>
                      <a:r>
                        <a:rPr lang="en-US" sz="1000" b="1" spc="-5" dirty="0">
                          <a:solidFill>
                            <a:srgbClr val="FF0000"/>
                          </a:solidFill>
                          <a:effectLst/>
                        </a:rPr>
                        <a:t>w</a:t>
                      </a:r>
                      <a:r>
                        <a:rPr lang="en-US" sz="1000" b="1" spc="5" dirty="0">
                          <a:solidFill>
                            <a:srgbClr val="FF0000"/>
                          </a:solidFill>
                          <a:effectLst/>
                        </a:rPr>
                        <a:t>h</a:t>
                      </a:r>
                      <a:r>
                        <a:rPr lang="en-US" sz="1000" b="1" dirty="0">
                          <a:solidFill>
                            <a:srgbClr val="FF0000"/>
                          </a:solidFill>
                          <a:effectLst/>
                        </a:rPr>
                        <a:t>at</a:t>
                      </a:r>
                      <a:r>
                        <a:rPr lang="en-US" sz="1000" b="1" spc="-15" dirty="0">
                          <a:solidFill>
                            <a:srgbClr val="FF0000"/>
                          </a:solidFill>
                          <a:effectLst/>
                        </a:rPr>
                        <a:t> </a:t>
                      </a:r>
                      <a:r>
                        <a:rPr lang="en-US" sz="1000" b="1" dirty="0">
                          <a:solidFill>
                            <a:srgbClr val="FF0000"/>
                          </a:solidFill>
                          <a:effectLst/>
                        </a:rPr>
                        <a:t>c</a:t>
                      </a:r>
                      <a:r>
                        <a:rPr lang="en-US" sz="1000" b="1" spc="5" dirty="0">
                          <a:solidFill>
                            <a:srgbClr val="FF0000"/>
                          </a:solidFill>
                          <a:effectLst/>
                        </a:rPr>
                        <a:t>ou</a:t>
                      </a:r>
                      <a:r>
                        <a:rPr lang="en-US" sz="1000" b="1" dirty="0">
                          <a:solidFill>
                            <a:srgbClr val="FF0000"/>
                          </a:solidFill>
                          <a:effectLst/>
                        </a:rPr>
                        <a:t>ld</a:t>
                      </a:r>
                      <a:r>
                        <a:rPr lang="en-US" sz="1000" b="1" spc="-20" dirty="0">
                          <a:solidFill>
                            <a:srgbClr val="FF0000"/>
                          </a:solidFill>
                          <a:effectLst/>
                        </a:rPr>
                        <a:t> </a:t>
                      </a:r>
                      <a:r>
                        <a:rPr lang="en-US" sz="1000" b="1" spc="5" dirty="0">
                          <a:solidFill>
                            <a:srgbClr val="FF0000"/>
                          </a:solidFill>
                          <a:effectLst/>
                        </a:rPr>
                        <a:t>h</a:t>
                      </a:r>
                      <a:r>
                        <a:rPr lang="en-US" sz="1000" b="1" spc="-10" dirty="0">
                          <a:solidFill>
                            <a:srgbClr val="FF0000"/>
                          </a:solidFill>
                          <a:effectLst/>
                        </a:rPr>
                        <a:t>a</a:t>
                      </a:r>
                      <a:r>
                        <a:rPr lang="en-US" sz="1000" b="1" spc="5" dirty="0">
                          <a:solidFill>
                            <a:srgbClr val="FF0000"/>
                          </a:solidFill>
                          <a:effectLst/>
                        </a:rPr>
                        <a:t>pp</a:t>
                      </a:r>
                      <a:r>
                        <a:rPr lang="en-US" sz="1000" b="1" spc="-5" dirty="0">
                          <a:solidFill>
                            <a:srgbClr val="FF0000"/>
                          </a:solidFill>
                          <a:effectLst/>
                        </a:rPr>
                        <a:t>e</a:t>
                      </a:r>
                      <a:r>
                        <a:rPr lang="en-US" sz="1000" b="1" dirty="0">
                          <a:solidFill>
                            <a:srgbClr val="FF0000"/>
                          </a:solidFill>
                          <a:effectLst/>
                        </a:rPr>
                        <a:t>n</a:t>
                      </a:r>
                      <a:r>
                        <a:rPr lang="en-US" sz="1000" b="1" spc="-25" dirty="0">
                          <a:solidFill>
                            <a:srgbClr val="FF0000"/>
                          </a:solidFill>
                          <a:effectLst/>
                        </a:rPr>
                        <a:t> </a:t>
                      </a:r>
                      <a:r>
                        <a:rPr lang="en-US" sz="1000" b="1" spc="5" dirty="0">
                          <a:solidFill>
                            <a:srgbClr val="FF0000"/>
                          </a:solidFill>
                          <a:effectLst/>
                        </a:rPr>
                        <a:t>t</a:t>
                      </a:r>
                      <a:r>
                        <a:rPr lang="en-US" sz="1000" b="1" dirty="0">
                          <a:solidFill>
                            <a:srgbClr val="FF0000"/>
                          </a:solidFill>
                          <a:effectLst/>
                        </a:rPr>
                        <a:t>o</a:t>
                      </a:r>
                      <a:r>
                        <a:rPr lang="en-US" sz="1000" b="1" spc="-10" dirty="0">
                          <a:solidFill>
                            <a:srgbClr val="FF0000"/>
                          </a:solidFill>
                          <a:effectLst/>
                        </a:rPr>
                        <a:t> </a:t>
                      </a:r>
                      <a:r>
                        <a:rPr lang="en-US" sz="1000" b="1" spc="5" dirty="0">
                          <a:solidFill>
                            <a:srgbClr val="FF0000"/>
                          </a:solidFill>
                          <a:effectLst/>
                        </a:rPr>
                        <a:t>h</a:t>
                      </a:r>
                      <a:r>
                        <a:rPr lang="en-US" sz="1000" b="1" dirty="0">
                          <a:solidFill>
                            <a:srgbClr val="FF0000"/>
                          </a:solidFill>
                          <a:effectLst/>
                        </a:rPr>
                        <a:t>i</a:t>
                      </a:r>
                      <a:r>
                        <a:rPr lang="en-US" sz="1000" b="1" spc="-5" dirty="0">
                          <a:solidFill>
                            <a:srgbClr val="FF0000"/>
                          </a:solidFill>
                          <a:effectLst/>
                        </a:rPr>
                        <a:t>m</a:t>
                      </a:r>
                      <a:r>
                        <a:rPr lang="en-US" sz="1000" b="1" dirty="0">
                          <a:solidFill>
                            <a:srgbClr val="FF0000"/>
                          </a:solidFill>
                          <a:effectLst/>
                        </a:rPr>
                        <a:t>/</a:t>
                      </a:r>
                      <a:r>
                        <a:rPr lang="en-US" sz="1000" b="1" spc="5" dirty="0">
                          <a:solidFill>
                            <a:srgbClr val="FF0000"/>
                          </a:solidFill>
                          <a:effectLst/>
                        </a:rPr>
                        <a:t>h</a:t>
                      </a:r>
                      <a:r>
                        <a:rPr lang="en-US" sz="1000" b="1" spc="-5" dirty="0">
                          <a:solidFill>
                            <a:srgbClr val="FF0000"/>
                          </a:solidFill>
                          <a:effectLst/>
                        </a:rPr>
                        <a:t>e</a:t>
                      </a:r>
                      <a:r>
                        <a:rPr lang="en-US" sz="1000" b="1" dirty="0">
                          <a:solidFill>
                            <a:srgbClr val="FF0000"/>
                          </a:solidFill>
                          <a:effectLst/>
                        </a:rPr>
                        <a:t>r.</a:t>
                      </a:r>
                      <a:endParaRPr lang="en-US" sz="1100" b="1" dirty="0">
                        <a:solidFill>
                          <a:srgbClr val="FF0000"/>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gridSpan="5">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gridSpan="2">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162560">
                <a:tc>
                  <a:txBody>
                    <a:bodyPr/>
                    <a:lstStyle/>
                    <a:p>
                      <a:pPr marL="0" marR="0" algn="l">
                        <a:lnSpc>
                          <a:spcPct val="115000"/>
                        </a:lnSpc>
                        <a:spcBef>
                          <a:spcPts val="0"/>
                        </a:spcBef>
                        <a:spcAft>
                          <a:spcPts val="0"/>
                        </a:spcAft>
                      </a:pPr>
                      <a:r>
                        <a:rPr lang="en-US" sz="1000" b="1" dirty="0">
                          <a:solidFill>
                            <a:srgbClr val="FF0000"/>
                          </a:solidFill>
                          <a:effectLst/>
                        </a:rPr>
                        <a:t>6.  </a:t>
                      </a:r>
                      <a:r>
                        <a:rPr lang="en-US" sz="1000" b="1" spc="20" dirty="0">
                          <a:solidFill>
                            <a:srgbClr val="FF0000"/>
                          </a:solidFill>
                          <a:effectLst/>
                        </a:rPr>
                        <a:t> </a:t>
                      </a:r>
                      <a:r>
                        <a:rPr lang="en-US" sz="1000" b="1" dirty="0">
                          <a:solidFill>
                            <a:srgbClr val="FF0000"/>
                          </a:solidFill>
                          <a:effectLst/>
                        </a:rPr>
                        <a:t>W</a:t>
                      </a:r>
                      <a:r>
                        <a:rPr lang="en-US" sz="1000" b="1" spc="5" dirty="0">
                          <a:solidFill>
                            <a:srgbClr val="FF0000"/>
                          </a:solidFill>
                          <a:effectLst/>
                        </a:rPr>
                        <a:t>o</a:t>
                      </a:r>
                      <a:r>
                        <a:rPr lang="en-US" sz="1000" b="1" dirty="0">
                          <a:solidFill>
                            <a:srgbClr val="FF0000"/>
                          </a:solidFill>
                          <a:effectLst/>
                        </a:rPr>
                        <a:t>rried</a:t>
                      </a:r>
                      <a:r>
                        <a:rPr lang="en-US" sz="1000" b="1" spc="-30" dirty="0">
                          <a:solidFill>
                            <a:srgbClr val="FF0000"/>
                          </a:solidFill>
                          <a:effectLst/>
                        </a:rPr>
                        <a:t> </a:t>
                      </a:r>
                      <a:r>
                        <a:rPr lang="en-US" sz="1000" b="1" dirty="0">
                          <a:solidFill>
                            <a:srgbClr val="FF0000"/>
                          </a:solidFill>
                          <a:effectLst/>
                        </a:rPr>
                        <a:t>w</a:t>
                      </a:r>
                      <a:r>
                        <a:rPr lang="en-US" sz="1000" b="1" spc="5" dirty="0">
                          <a:solidFill>
                            <a:srgbClr val="FF0000"/>
                          </a:solidFill>
                          <a:effectLst/>
                        </a:rPr>
                        <a:t>h</a:t>
                      </a:r>
                      <a:r>
                        <a:rPr lang="en-US" sz="1000" b="1" spc="-5" dirty="0">
                          <a:solidFill>
                            <a:srgbClr val="FF0000"/>
                          </a:solidFill>
                          <a:effectLst/>
                        </a:rPr>
                        <a:t>e</a:t>
                      </a:r>
                      <a:r>
                        <a:rPr lang="en-US" sz="1000" b="1" dirty="0">
                          <a:solidFill>
                            <a:srgbClr val="FF0000"/>
                          </a:solidFill>
                          <a:effectLst/>
                        </a:rPr>
                        <a:t>n</a:t>
                      </a:r>
                      <a:r>
                        <a:rPr lang="en-US" sz="1000" b="1" spc="-20" dirty="0">
                          <a:solidFill>
                            <a:srgbClr val="FF0000"/>
                          </a:solidFill>
                          <a:effectLst/>
                        </a:rPr>
                        <a:t> </a:t>
                      </a:r>
                      <a:r>
                        <a:rPr lang="en-US" sz="1000" b="1" spc="5" dirty="0">
                          <a:solidFill>
                            <a:srgbClr val="FF0000"/>
                          </a:solidFill>
                          <a:effectLst/>
                        </a:rPr>
                        <a:t>h</a:t>
                      </a:r>
                      <a:r>
                        <a:rPr lang="en-US" sz="1000" b="1" spc="-5" dirty="0">
                          <a:solidFill>
                            <a:srgbClr val="FF0000"/>
                          </a:solidFill>
                          <a:effectLst/>
                        </a:rPr>
                        <a:t>e</a:t>
                      </a:r>
                      <a:r>
                        <a:rPr lang="en-US" sz="1000" b="1" spc="10" dirty="0">
                          <a:solidFill>
                            <a:srgbClr val="FF0000"/>
                          </a:solidFill>
                          <a:effectLst/>
                        </a:rPr>
                        <a:t>/</a:t>
                      </a:r>
                      <a:r>
                        <a:rPr lang="en-US" sz="1000" b="1" spc="-5" dirty="0">
                          <a:solidFill>
                            <a:srgbClr val="FF0000"/>
                          </a:solidFill>
                          <a:effectLst/>
                        </a:rPr>
                        <a:t>s</a:t>
                      </a:r>
                      <a:r>
                        <a:rPr lang="en-US" sz="1000" b="1" spc="5" dirty="0">
                          <a:solidFill>
                            <a:srgbClr val="FF0000"/>
                          </a:solidFill>
                          <a:effectLst/>
                        </a:rPr>
                        <a:t>h</a:t>
                      </a:r>
                      <a:r>
                        <a:rPr lang="en-US" sz="1000" b="1" dirty="0">
                          <a:solidFill>
                            <a:srgbClr val="FF0000"/>
                          </a:solidFill>
                          <a:effectLst/>
                        </a:rPr>
                        <a:t>e</a:t>
                      </a:r>
                      <a:r>
                        <a:rPr lang="en-US" sz="1000" b="1" spc="-20" dirty="0">
                          <a:solidFill>
                            <a:srgbClr val="FF0000"/>
                          </a:solidFill>
                          <a:effectLst/>
                        </a:rPr>
                        <a:t> </a:t>
                      </a:r>
                      <a:r>
                        <a:rPr lang="en-US" sz="1000" b="1" spc="-5" dirty="0">
                          <a:solidFill>
                            <a:srgbClr val="FF0000"/>
                          </a:solidFill>
                          <a:effectLst/>
                        </a:rPr>
                        <a:t>we</a:t>
                      </a:r>
                      <a:r>
                        <a:rPr lang="en-US" sz="1000" b="1" spc="5" dirty="0">
                          <a:solidFill>
                            <a:srgbClr val="FF0000"/>
                          </a:solidFill>
                          <a:effectLst/>
                        </a:rPr>
                        <a:t>n</a:t>
                      </a:r>
                      <a:r>
                        <a:rPr lang="en-US" sz="1000" b="1" dirty="0">
                          <a:solidFill>
                            <a:srgbClr val="FF0000"/>
                          </a:solidFill>
                          <a:effectLst/>
                        </a:rPr>
                        <a:t>t</a:t>
                      </a:r>
                      <a:r>
                        <a:rPr lang="en-US" sz="1000" b="1" spc="-15" dirty="0">
                          <a:solidFill>
                            <a:srgbClr val="FF0000"/>
                          </a:solidFill>
                          <a:effectLst/>
                        </a:rPr>
                        <a:t> </a:t>
                      </a:r>
                      <a:r>
                        <a:rPr lang="en-US" sz="1000" b="1" spc="15" dirty="0">
                          <a:solidFill>
                            <a:srgbClr val="FF0000"/>
                          </a:solidFill>
                          <a:effectLst/>
                        </a:rPr>
                        <a:t>t</a:t>
                      </a:r>
                      <a:r>
                        <a:rPr lang="en-US" sz="1000" b="1" dirty="0">
                          <a:solidFill>
                            <a:srgbClr val="FF0000"/>
                          </a:solidFill>
                          <a:effectLst/>
                        </a:rPr>
                        <a:t>o</a:t>
                      </a:r>
                      <a:r>
                        <a:rPr lang="en-US" sz="1000" b="1" spc="-10" dirty="0">
                          <a:solidFill>
                            <a:srgbClr val="FF0000"/>
                          </a:solidFill>
                          <a:effectLst/>
                        </a:rPr>
                        <a:t> </a:t>
                      </a:r>
                      <a:r>
                        <a:rPr lang="en-US" sz="1000" b="1" spc="5" dirty="0">
                          <a:solidFill>
                            <a:srgbClr val="FF0000"/>
                          </a:solidFill>
                          <a:effectLst/>
                        </a:rPr>
                        <a:t>b</a:t>
                      </a:r>
                      <a:r>
                        <a:rPr lang="en-US" sz="1000" b="1" spc="-5" dirty="0">
                          <a:solidFill>
                            <a:srgbClr val="FF0000"/>
                          </a:solidFill>
                          <a:effectLst/>
                        </a:rPr>
                        <a:t>e</a:t>
                      </a:r>
                      <a:r>
                        <a:rPr lang="en-US" sz="1000" b="1" dirty="0">
                          <a:solidFill>
                            <a:srgbClr val="FF0000"/>
                          </a:solidFill>
                          <a:effectLst/>
                        </a:rPr>
                        <a:t>d</a:t>
                      </a:r>
                      <a:r>
                        <a:rPr lang="en-US" sz="1000" b="1" spc="-10" dirty="0">
                          <a:solidFill>
                            <a:srgbClr val="FF0000"/>
                          </a:solidFill>
                          <a:effectLst/>
                        </a:rPr>
                        <a:t> </a:t>
                      </a:r>
                      <a:r>
                        <a:rPr lang="en-US" sz="1000" b="1" spc="5" dirty="0">
                          <a:solidFill>
                            <a:srgbClr val="FF0000"/>
                          </a:solidFill>
                          <a:effectLst/>
                        </a:rPr>
                        <a:t>a</a:t>
                      </a:r>
                      <a:r>
                        <a:rPr lang="en-US" sz="1000" b="1" dirty="0">
                          <a:solidFill>
                            <a:srgbClr val="FF0000"/>
                          </a:solidFill>
                          <a:effectLst/>
                        </a:rPr>
                        <a:t>t</a:t>
                      </a:r>
                      <a:r>
                        <a:rPr lang="en-US" sz="1000" b="1" spc="-5" dirty="0">
                          <a:solidFill>
                            <a:srgbClr val="FF0000"/>
                          </a:solidFill>
                          <a:effectLst/>
                        </a:rPr>
                        <a:t> </a:t>
                      </a:r>
                      <a:r>
                        <a:rPr lang="en-US" sz="1000" b="1" spc="5" dirty="0">
                          <a:solidFill>
                            <a:srgbClr val="FF0000"/>
                          </a:solidFill>
                          <a:effectLst/>
                        </a:rPr>
                        <a:t>n</a:t>
                      </a:r>
                      <a:r>
                        <a:rPr lang="en-US" sz="1000" b="1" dirty="0">
                          <a:solidFill>
                            <a:srgbClr val="FF0000"/>
                          </a:solidFill>
                          <a:effectLst/>
                        </a:rPr>
                        <a:t>igh</a:t>
                      </a:r>
                      <a:r>
                        <a:rPr lang="en-US" sz="1000" b="1" spc="5" dirty="0">
                          <a:solidFill>
                            <a:srgbClr val="FF0000"/>
                          </a:solidFill>
                          <a:effectLst/>
                        </a:rPr>
                        <a:t>t</a:t>
                      </a:r>
                      <a:endParaRPr lang="en-US" sz="1100" b="1" dirty="0">
                        <a:solidFill>
                          <a:srgbClr val="FF0000"/>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gridSpan="5">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gridSpan="2">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172085">
                <a:tc>
                  <a:txBody>
                    <a:bodyPr/>
                    <a:lstStyle/>
                    <a:p>
                      <a:pPr marL="0" marR="0" algn="l">
                        <a:lnSpc>
                          <a:spcPct val="115000"/>
                        </a:lnSpc>
                        <a:spcBef>
                          <a:spcPts val="0"/>
                        </a:spcBef>
                        <a:spcAft>
                          <a:spcPts val="0"/>
                        </a:spcAft>
                      </a:pPr>
                      <a:r>
                        <a:rPr lang="en-US" sz="1000" b="1" dirty="0">
                          <a:solidFill>
                            <a:srgbClr val="FF0000"/>
                          </a:solidFill>
                          <a:effectLst/>
                        </a:rPr>
                        <a:t>7.  </a:t>
                      </a:r>
                      <a:r>
                        <a:rPr lang="en-US" sz="1000" b="1" spc="20" dirty="0">
                          <a:solidFill>
                            <a:srgbClr val="FF0000"/>
                          </a:solidFill>
                          <a:effectLst/>
                        </a:rPr>
                        <a:t> </a:t>
                      </a:r>
                      <a:r>
                        <a:rPr lang="en-US" sz="1000" b="1" spc="-5" dirty="0">
                          <a:solidFill>
                            <a:srgbClr val="FF0000"/>
                          </a:solidFill>
                          <a:effectLst/>
                        </a:rPr>
                        <a:t>G</a:t>
                      </a:r>
                      <a:r>
                        <a:rPr lang="en-US" sz="1000" b="1" dirty="0">
                          <a:solidFill>
                            <a:srgbClr val="FF0000"/>
                          </a:solidFill>
                          <a:effectLst/>
                        </a:rPr>
                        <a:t>ot</a:t>
                      </a:r>
                      <a:r>
                        <a:rPr lang="en-US" sz="1000" b="1" spc="-10" dirty="0">
                          <a:solidFill>
                            <a:srgbClr val="FF0000"/>
                          </a:solidFill>
                          <a:effectLst/>
                        </a:rPr>
                        <a:t> </a:t>
                      </a:r>
                      <a:r>
                        <a:rPr lang="en-US" sz="1000" b="1" spc="-5" dirty="0">
                          <a:solidFill>
                            <a:srgbClr val="FF0000"/>
                          </a:solidFill>
                          <a:effectLst/>
                        </a:rPr>
                        <a:t>s</a:t>
                      </a:r>
                      <a:r>
                        <a:rPr lang="en-US" sz="1000" b="1" dirty="0">
                          <a:solidFill>
                            <a:srgbClr val="FF0000"/>
                          </a:solidFill>
                          <a:effectLst/>
                        </a:rPr>
                        <a:t>ca</a:t>
                      </a:r>
                      <a:r>
                        <a:rPr lang="en-US" sz="1000" b="1" spc="15" dirty="0">
                          <a:solidFill>
                            <a:srgbClr val="FF0000"/>
                          </a:solidFill>
                          <a:effectLst/>
                        </a:rPr>
                        <a:t>r</a:t>
                      </a:r>
                      <a:r>
                        <a:rPr lang="en-US" sz="1000" b="1" spc="-5" dirty="0">
                          <a:solidFill>
                            <a:srgbClr val="FF0000"/>
                          </a:solidFill>
                          <a:effectLst/>
                        </a:rPr>
                        <a:t>e</a:t>
                      </a:r>
                      <a:r>
                        <a:rPr lang="en-US" sz="1000" b="1" dirty="0">
                          <a:solidFill>
                            <a:srgbClr val="FF0000"/>
                          </a:solidFill>
                          <a:effectLst/>
                        </a:rPr>
                        <a:t>d</a:t>
                      </a:r>
                      <a:r>
                        <a:rPr lang="en-US" sz="1000" b="1" spc="-20" dirty="0">
                          <a:solidFill>
                            <a:srgbClr val="FF0000"/>
                          </a:solidFill>
                          <a:effectLst/>
                        </a:rPr>
                        <a:t> </a:t>
                      </a:r>
                      <a:r>
                        <a:rPr lang="en-US" sz="1000" b="1" dirty="0">
                          <a:solidFill>
                            <a:srgbClr val="FF0000"/>
                          </a:solidFill>
                          <a:effectLst/>
                        </a:rPr>
                        <a:t>r</a:t>
                      </a:r>
                      <a:r>
                        <a:rPr lang="en-US" sz="1000" b="1" spc="-5" dirty="0">
                          <a:solidFill>
                            <a:srgbClr val="FF0000"/>
                          </a:solidFill>
                          <a:effectLst/>
                        </a:rPr>
                        <a:t>e</a:t>
                      </a:r>
                      <a:r>
                        <a:rPr lang="en-US" sz="1000" b="1" dirty="0">
                          <a:solidFill>
                            <a:srgbClr val="FF0000"/>
                          </a:solidFill>
                          <a:effectLst/>
                        </a:rPr>
                        <a:t>ally</a:t>
                      </a:r>
                      <a:r>
                        <a:rPr lang="en-US" sz="1000" b="1" spc="-15" dirty="0">
                          <a:solidFill>
                            <a:srgbClr val="FF0000"/>
                          </a:solidFill>
                          <a:effectLst/>
                        </a:rPr>
                        <a:t> </a:t>
                      </a:r>
                      <a:r>
                        <a:rPr lang="en-US" sz="1000" b="1" dirty="0">
                          <a:solidFill>
                            <a:srgbClr val="FF0000"/>
                          </a:solidFill>
                          <a:effectLst/>
                        </a:rPr>
                        <a:t>ea</a:t>
                      </a:r>
                      <a:r>
                        <a:rPr lang="en-US" sz="1000" b="1" spc="-5" dirty="0">
                          <a:solidFill>
                            <a:srgbClr val="FF0000"/>
                          </a:solidFill>
                          <a:effectLst/>
                        </a:rPr>
                        <a:t>s</a:t>
                      </a:r>
                      <a:r>
                        <a:rPr lang="en-US" sz="1000" b="1" spc="5" dirty="0">
                          <a:solidFill>
                            <a:srgbClr val="FF0000"/>
                          </a:solidFill>
                          <a:effectLst/>
                        </a:rPr>
                        <a:t>y</a:t>
                      </a:r>
                      <a:r>
                        <a:rPr lang="en-US" sz="1000" b="1" dirty="0">
                          <a:solidFill>
                            <a:srgbClr val="FF0000"/>
                          </a:solidFill>
                          <a:effectLst/>
                        </a:rPr>
                        <a:t>.                                                        </a:t>
                      </a:r>
                      <a:r>
                        <a:rPr lang="en-US" sz="1000" b="1" spc="115" dirty="0">
                          <a:solidFill>
                            <a:srgbClr val="FF0000"/>
                          </a:solidFill>
                          <a:effectLst/>
                        </a:rPr>
                        <a:t> </a:t>
                      </a:r>
                      <a:endParaRPr lang="en-US" sz="1100" b="1" dirty="0">
                        <a:solidFill>
                          <a:srgbClr val="FF0000"/>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gridSpan="5">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gridSpan="2">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162560">
                <a:tc>
                  <a:txBody>
                    <a:bodyPr/>
                    <a:lstStyle/>
                    <a:p>
                      <a:pPr marL="0" marR="0" algn="l">
                        <a:lnSpc>
                          <a:spcPct val="115000"/>
                        </a:lnSpc>
                        <a:spcBef>
                          <a:spcPts val="0"/>
                        </a:spcBef>
                        <a:spcAft>
                          <a:spcPts val="0"/>
                        </a:spcAft>
                      </a:pPr>
                      <a:r>
                        <a:rPr lang="en-US" sz="1000" b="1" dirty="0">
                          <a:solidFill>
                            <a:srgbClr val="FF0000"/>
                          </a:solidFill>
                          <a:effectLst/>
                        </a:rPr>
                        <a:t>8.  </a:t>
                      </a:r>
                      <a:r>
                        <a:rPr lang="en-US" sz="1000" b="1" spc="20" dirty="0">
                          <a:solidFill>
                            <a:srgbClr val="FF0000"/>
                          </a:solidFill>
                          <a:effectLst/>
                        </a:rPr>
                        <a:t> </a:t>
                      </a:r>
                      <a:r>
                        <a:rPr lang="en-US" sz="1000" b="1" dirty="0">
                          <a:solidFill>
                            <a:srgbClr val="FF0000"/>
                          </a:solidFill>
                          <a:effectLst/>
                        </a:rPr>
                        <a:t>W</a:t>
                      </a:r>
                      <a:r>
                        <a:rPr lang="en-US" sz="1000" b="1" spc="5" dirty="0">
                          <a:solidFill>
                            <a:srgbClr val="FF0000"/>
                          </a:solidFill>
                          <a:effectLst/>
                        </a:rPr>
                        <a:t>a</a:t>
                      </a:r>
                      <a:r>
                        <a:rPr lang="en-US" sz="1000" b="1" dirty="0">
                          <a:solidFill>
                            <a:srgbClr val="FF0000"/>
                          </a:solidFill>
                          <a:effectLst/>
                        </a:rPr>
                        <a:t>s</a:t>
                      </a:r>
                      <a:r>
                        <a:rPr lang="en-US" sz="1000" b="1" spc="-25" dirty="0">
                          <a:solidFill>
                            <a:srgbClr val="FF0000"/>
                          </a:solidFill>
                          <a:effectLst/>
                        </a:rPr>
                        <a:t> </a:t>
                      </a:r>
                      <a:r>
                        <a:rPr lang="en-US" sz="1000" b="1" spc="5" dirty="0">
                          <a:solidFill>
                            <a:srgbClr val="FF0000"/>
                          </a:solidFill>
                          <a:effectLst/>
                        </a:rPr>
                        <a:t>a</a:t>
                      </a:r>
                      <a:r>
                        <a:rPr lang="en-US" sz="1000" b="1" spc="-5" dirty="0">
                          <a:solidFill>
                            <a:srgbClr val="FF0000"/>
                          </a:solidFill>
                          <a:effectLst/>
                        </a:rPr>
                        <a:t>f</a:t>
                      </a:r>
                      <a:r>
                        <a:rPr lang="en-US" sz="1000" b="1" dirty="0">
                          <a:solidFill>
                            <a:srgbClr val="FF0000"/>
                          </a:solidFill>
                          <a:effectLst/>
                        </a:rPr>
                        <a:t>raid</a:t>
                      </a:r>
                      <a:r>
                        <a:rPr lang="en-US" sz="1000" b="1" spc="-25" dirty="0">
                          <a:solidFill>
                            <a:srgbClr val="FF0000"/>
                          </a:solidFill>
                          <a:effectLst/>
                        </a:rPr>
                        <a:t> </a:t>
                      </a:r>
                      <a:r>
                        <a:rPr lang="en-US" sz="1000" b="1" spc="5" dirty="0">
                          <a:solidFill>
                            <a:srgbClr val="FF0000"/>
                          </a:solidFill>
                          <a:effectLst/>
                        </a:rPr>
                        <a:t>o</a:t>
                      </a:r>
                      <a:r>
                        <a:rPr lang="en-US" sz="1000" b="1" dirty="0">
                          <a:solidFill>
                            <a:srgbClr val="FF0000"/>
                          </a:solidFill>
                          <a:effectLst/>
                        </a:rPr>
                        <a:t>f</a:t>
                      </a:r>
                      <a:r>
                        <a:rPr lang="en-US" sz="1000" b="1" spc="-15" dirty="0">
                          <a:solidFill>
                            <a:srgbClr val="FF0000"/>
                          </a:solidFill>
                          <a:effectLst/>
                        </a:rPr>
                        <a:t> </a:t>
                      </a:r>
                      <a:r>
                        <a:rPr lang="en-US" sz="1000" b="1" dirty="0">
                          <a:solidFill>
                            <a:srgbClr val="FF0000"/>
                          </a:solidFill>
                          <a:effectLst/>
                        </a:rPr>
                        <a:t>g</a:t>
                      </a:r>
                      <a:r>
                        <a:rPr lang="en-US" sz="1000" b="1" spc="5" dirty="0">
                          <a:solidFill>
                            <a:srgbClr val="FF0000"/>
                          </a:solidFill>
                          <a:effectLst/>
                        </a:rPr>
                        <a:t>o</a:t>
                      </a:r>
                      <a:r>
                        <a:rPr lang="en-US" sz="1000" b="1" dirty="0">
                          <a:solidFill>
                            <a:srgbClr val="FF0000"/>
                          </a:solidFill>
                          <a:effectLst/>
                        </a:rPr>
                        <a:t>i</a:t>
                      </a:r>
                      <a:r>
                        <a:rPr lang="en-US" sz="1000" b="1" spc="5" dirty="0">
                          <a:solidFill>
                            <a:srgbClr val="FF0000"/>
                          </a:solidFill>
                          <a:effectLst/>
                        </a:rPr>
                        <a:t>n</a:t>
                      </a:r>
                      <a:r>
                        <a:rPr lang="en-US" sz="1000" b="1" dirty="0">
                          <a:solidFill>
                            <a:srgbClr val="FF0000"/>
                          </a:solidFill>
                          <a:effectLst/>
                        </a:rPr>
                        <a:t>g</a:t>
                      </a:r>
                      <a:r>
                        <a:rPr lang="en-US" sz="1000" b="1" spc="-20" dirty="0">
                          <a:solidFill>
                            <a:srgbClr val="FF0000"/>
                          </a:solidFill>
                          <a:effectLst/>
                        </a:rPr>
                        <a:t> </a:t>
                      </a:r>
                      <a:r>
                        <a:rPr lang="en-US" sz="1000" b="1" spc="5" dirty="0">
                          <a:solidFill>
                            <a:srgbClr val="FF0000"/>
                          </a:solidFill>
                          <a:effectLst/>
                        </a:rPr>
                        <a:t>t</a:t>
                      </a:r>
                      <a:r>
                        <a:rPr lang="en-US" sz="1000" b="1" dirty="0">
                          <a:solidFill>
                            <a:srgbClr val="FF0000"/>
                          </a:solidFill>
                          <a:effectLst/>
                        </a:rPr>
                        <a:t>o</a:t>
                      </a:r>
                      <a:r>
                        <a:rPr lang="en-US" sz="1000" b="1" spc="-10" dirty="0">
                          <a:solidFill>
                            <a:srgbClr val="FF0000"/>
                          </a:solidFill>
                          <a:effectLst/>
                        </a:rPr>
                        <a:t> </a:t>
                      </a:r>
                      <a:r>
                        <a:rPr lang="en-US" sz="1000" b="1" spc="10" dirty="0">
                          <a:solidFill>
                            <a:srgbClr val="FF0000"/>
                          </a:solidFill>
                          <a:effectLst/>
                        </a:rPr>
                        <a:t>s</a:t>
                      </a:r>
                      <a:r>
                        <a:rPr lang="en-US" sz="1000" b="1" dirty="0">
                          <a:solidFill>
                            <a:srgbClr val="FF0000"/>
                          </a:solidFill>
                          <a:effectLst/>
                        </a:rPr>
                        <a:t>c</a:t>
                      </a:r>
                      <a:r>
                        <a:rPr lang="en-US" sz="1000" b="1" spc="5" dirty="0">
                          <a:solidFill>
                            <a:srgbClr val="FF0000"/>
                          </a:solidFill>
                          <a:effectLst/>
                        </a:rPr>
                        <a:t>h</a:t>
                      </a:r>
                      <a:r>
                        <a:rPr lang="en-US" sz="1000" b="1" dirty="0">
                          <a:solidFill>
                            <a:srgbClr val="FF0000"/>
                          </a:solidFill>
                          <a:effectLst/>
                        </a:rPr>
                        <a:t>ool.</a:t>
                      </a:r>
                      <a:endParaRPr lang="en-US" sz="1100" b="1" dirty="0">
                        <a:solidFill>
                          <a:srgbClr val="FF0000"/>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gridSpan="5">
                  <a:txBody>
                    <a:bodyPr/>
                    <a:lstStyle/>
                    <a:p>
                      <a:pPr marL="0" marR="0" algn="l">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gridSpan="2">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172085">
                <a:tc>
                  <a:txBody>
                    <a:bodyPr/>
                    <a:lstStyle/>
                    <a:p>
                      <a:pPr marL="0" marR="0" algn="l">
                        <a:lnSpc>
                          <a:spcPct val="115000"/>
                        </a:lnSpc>
                        <a:spcBef>
                          <a:spcPts val="0"/>
                        </a:spcBef>
                        <a:spcAft>
                          <a:spcPts val="0"/>
                        </a:spcAft>
                      </a:pPr>
                      <a:r>
                        <a:rPr lang="en-US" sz="1000" b="1" dirty="0">
                          <a:solidFill>
                            <a:srgbClr val="FF0000"/>
                          </a:solidFill>
                          <a:effectLst/>
                        </a:rPr>
                        <a:t>9    </a:t>
                      </a:r>
                      <a:r>
                        <a:rPr lang="en-US" sz="1000" b="1" spc="90" dirty="0">
                          <a:solidFill>
                            <a:srgbClr val="FF0000"/>
                          </a:solidFill>
                          <a:effectLst/>
                        </a:rPr>
                        <a:t> </a:t>
                      </a:r>
                      <a:r>
                        <a:rPr lang="en-US" sz="1000" b="1" dirty="0">
                          <a:solidFill>
                            <a:srgbClr val="FF0000"/>
                          </a:solidFill>
                          <a:effectLst/>
                        </a:rPr>
                        <a:t>W</a:t>
                      </a:r>
                      <a:r>
                        <a:rPr lang="en-US" sz="1000" b="1" spc="5" dirty="0">
                          <a:solidFill>
                            <a:srgbClr val="FF0000"/>
                          </a:solidFill>
                          <a:effectLst/>
                        </a:rPr>
                        <a:t>o</a:t>
                      </a:r>
                      <a:r>
                        <a:rPr lang="en-US" sz="1000" b="1" dirty="0">
                          <a:solidFill>
                            <a:srgbClr val="FF0000"/>
                          </a:solidFill>
                          <a:effectLst/>
                        </a:rPr>
                        <a:t>rried</a:t>
                      </a:r>
                      <a:r>
                        <a:rPr lang="en-US" sz="1000" b="1" spc="-30" dirty="0">
                          <a:solidFill>
                            <a:srgbClr val="FF0000"/>
                          </a:solidFill>
                          <a:effectLst/>
                        </a:rPr>
                        <a:t> </a:t>
                      </a:r>
                      <a:r>
                        <a:rPr lang="en-US" sz="1000" b="1" dirty="0">
                          <a:solidFill>
                            <a:srgbClr val="FF0000"/>
                          </a:solidFill>
                          <a:effectLst/>
                        </a:rPr>
                        <a:t>w</a:t>
                      </a:r>
                      <a:r>
                        <a:rPr lang="en-US" sz="1000" b="1" spc="5" dirty="0">
                          <a:solidFill>
                            <a:srgbClr val="FF0000"/>
                          </a:solidFill>
                          <a:effectLst/>
                        </a:rPr>
                        <a:t>h</a:t>
                      </a:r>
                      <a:r>
                        <a:rPr lang="en-US" sz="1000" b="1" spc="-5" dirty="0">
                          <a:solidFill>
                            <a:srgbClr val="FF0000"/>
                          </a:solidFill>
                          <a:effectLst/>
                        </a:rPr>
                        <a:t>e</a:t>
                      </a:r>
                      <a:r>
                        <a:rPr lang="en-US" sz="1000" b="1" dirty="0">
                          <a:solidFill>
                            <a:srgbClr val="FF0000"/>
                          </a:solidFill>
                          <a:effectLst/>
                        </a:rPr>
                        <a:t>n</a:t>
                      </a:r>
                      <a:r>
                        <a:rPr lang="en-US" sz="1000" b="1" spc="-20" dirty="0">
                          <a:solidFill>
                            <a:srgbClr val="FF0000"/>
                          </a:solidFill>
                          <a:effectLst/>
                        </a:rPr>
                        <a:t> </a:t>
                      </a:r>
                      <a:r>
                        <a:rPr lang="en-US" sz="1000" b="1" spc="5" dirty="0">
                          <a:solidFill>
                            <a:srgbClr val="FF0000"/>
                          </a:solidFill>
                          <a:effectLst/>
                        </a:rPr>
                        <a:t>h</a:t>
                      </a:r>
                      <a:r>
                        <a:rPr lang="en-US" sz="1000" b="1" spc="-5" dirty="0">
                          <a:solidFill>
                            <a:srgbClr val="FF0000"/>
                          </a:solidFill>
                          <a:effectLst/>
                        </a:rPr>
                        <a:t>e</a:t>
                      </a:r>
                      <a:r>
                        <a:rPr lang="en-US" sz="1000" b="1" spc="10" dirty="0">
                          <a:solidFill>
                            <a:srgbClr val="FF0000"/>
                          </a:solidFill>
                          <a:effectLst/>
                        </a:rPr>
                        <a:t>/</a:t>
                      </a:r>
                      <a:r>
                        <a:rPr lang="en-US" sz="1000" b="1" spc="-5" dirty="0">
                          <a:solidFill>
                            <a:srgbClr val="FF0000"/>
                          </a:solidFill>
                          <a:effectLst/>
                        </a:rPr>
                        <a:t>s</a:t>
                      </a:r>
                      <a:r>
                        <a:rPr lang="en-US" sz="1000" b="1" spc="5" dirty="0">
                          <a:solidFill>
                            <a:srgbClr val="FF0000"/>
                          </a:solidFill>
                          <a:effectLst/>
                        </a:rPr>
                        <a:t>h</a:t>
                      </a:r>
                      <a:r>
                        <a:rPr lang="en-US" sz="1000" b="1" dirty="0">
                          <a:solidFill>
                            <a:srgbClr val="FF0000"/>
                          </a:solidFill>
                          <a:effectLst/>
                        </a:rPr>
                        <a:t>e</a:t>
                      </a:r>
                      <a:r>
                        <a:rPr lang="en-US" sz="1000" b="1" spc="-20" dirty="0">
                          <a:solidFill>
                            <a:srgbClr val="FF0000"/>
                          </a:solidFill>
                          <a:effectLst/>
                        </a:rPr>
                        <a:t> </a:t>
                      </a:r>
                      <a:r>
                        <a:rPr lang="en-US" sz="1000" b="1" spc="-5" dirty="0">
                          <a:solidFill>
                            <a:srgbClr val="FF0000"/>
                          </a:solidFill>
                          <a:effectLst/>
                        </a:rPr>
                        <a:t>w</a:t>
                      </a:r>
                      <a:r>
                        <a:rPr lang="en-US" sz="1000" b="1" dirty="0">
                          <a:solidFill>
                            <a:srgbClr val="FF0000"/>
                          </a:solidFill>
                          <a:effectLst/>
                        </a:rPr>
                        <a:t>as</a:t>
                      </a:r>
                      <a:r>
                        <a:rPr lang="en-US" sz="1000" b="1" spc="-15" dirty="0">
                          <a:solidFill>
                            <a:srgbClr val="FF0000"/>
                          </a:solidFill>
                          <a:effectLst/>
                        </a:rPr>
                        <a:t> </a:t>
                      </a:r>
                      <a:r>
                        <a:rPr lang="en-US" sz="1000" b="1" dirty="0">
                          <a:solidFill>
                            <a:srgbClr val="FF0000"/>
                          </a:solidFill>
                          <a:effectLst/>
                        </a:rPr>
                        <a:t>at</a:t>
                      </a:r>
                      <a:r>
                        <a:rPr lang="en-US" sz="1000" b="1" spc="5" dirty="0">
                          <a:solidFill>
                            <a:srgbClr val="FF0000"/>
                          </a:solidFill>
                          <a:effectLst/>
                        </a:rPr>
                        <a:t> h</a:t>
                      </a:r>
                      <a:r>
                        <a:rPr lang="en-US" sz="1000" b="1" dirty="0">
                          <a:solidFill>
                            <a:srgbClr val="FF0000"/>
                          </a:solidFill>
                          <a:effectLst/>
                        </a:rPr>
                        <a:t>o</a:t>
                      </a:r>
                      <a:r>
                        <a:rPr lang="en-US" sz="1000" b="1" spc="-5" dirty="0">
                          <a:solidFill>
                            <a:srgbClr val="FF0000"/>
                          </a:solidFill>
                          <a:effectLst/>
                        </a:rPr>
                        <a:t>me</a:t>
                      </a:r>
                      <a:endParaRPr lang="en-US" sz="1100" b="1" dirty="0">
                        <a:solidFill>
                          <a:srgbClr val="FF0000"/>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gridSpan="5">
                  <a:txBody>
                    <a:bodyPr/>
                    <a:lstStyle/>
                    <a:p>
                      <a:pPr marL="0" marR="0" algn="l">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gridSpan="2">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172085">
                <a:tc>
                  <a:txBody>
                    <a:bodyPr/>
                    <a:lstStyle/>
                    <a:p>
                      <a:pPr marL="0" marR="0" algn="l">
                        <a:lnSpc>
                          <a:spcPct val="115000"/>
                        </a:lnSpc>
                        <a:spcBef>
                          <a:spcPts val="0"/>
                        </a:spcBef>
                        <a:spcAft>
                          <a:spcPts val="0"/>
                        </a:spcAft>
                      </a:pPr>
                      <a:r>
                        <a:rPr lang="en-US" sz="1000" b="1" dirty="0">
                          <a:solidFill>
                            <a:srgbClr val="FF0000"/>
                          </a:solidFill>
                          <a:effectLst/>
                        </a:rPr>
                        <a:t>10.  </a:t>
                      </a:r>
                      <a:r>
                        <a:rPr lang="en-US" sz="1000" b="1" spc="30" dirty="0">
                          <a:solidFill>
                            <a:srgbClr val="FF0000"/>
                          </a:solidFill>
                          <a:effectLst/>
                        </a:rPr>
                        <a:t> </a:t>
                      </a:r>
                      <a:r>
                        <a:rPr lang="en-US" sz="1000" b="1" dirty="0">
                          <a:solidFill>
                            <a:srgbClr val="FF0000"/>
                          </a:solidFill>
                          <a:effectLst/>
                        </a:rPr>
                        <a:t>W</a:t>
                      </a:r>
                      <a:r>
                        <a:rPr lang="en-US" sz="1000" b="1" spc="5" dirty="0">
                          <a:solidFill>
                            <a:srgbClr val="FF0000"/>
                          </a:solidFill>
                          <a:effectLst/>
                        </a:rPr>
                        <a:t>o</a:t>
                      </a:r>
                      <a:r>
                        <a:rPr lang="en-US" sz="1000" b="1" dirty="0">
                          <a:solidFill>
                            <a:srgbClr val="FF0000"/>
                          </a:solidFill>
                          <a:effectLst/>
                        </a:rPr>
                        <a:t>rried</a:t>
                      </a:r>
                      <a:r>
                        <a:rPr lang="en-US" sz="1000" b="1" spc="-30" dirty="0">
                          <a:solidFill>
                            <a:srgbClr val="FF0000"/>
                          </a:solidFill>
                          <a:effectLst/>
                        </a:rPr>
                        <a:t> </a:t>
                      </a:r>
                      <a:r>
                        <a:rPr lang="en-US" sz="1000" b="1" dirty="0">
                          <a:solidFill>
                            <a:srgbClr val="FF0000"/>
                          </a:solidFill>
                          <a:effectLst/>
                        </a:rPr>
                        <a:t>w</a:t>
                      </a:r>
                      <a:r>
                        <a:rPr lang="en-US" sz="1000" b="1" spc="5" dirty="0">
                          <a:solidFill>
                            <a:srgbClr val="FF0000"/>
                          </a:solidFill>
                          <a:effectLst/>
                        </a:rPr>
                        <a:t>h</a:t>
                      </a:r>
                      <a:r>
                        <a:rPr lang="en-US" sz="1000" b="1" spc="-5" dirty="0">
                          <a:solidFill>
                            <a:srgbClr val="FF0000"/>
                          </a:solidFill>
                          <a:effectLst/>
                        </a:rPr>
                        <a:t>e</a:t>
                      </a:r>
                      <a:r>
                        <a:rPr lang="en-US" sz="1000" b="1" dirty="0">
                          <a:solidFill>
                            <a:srgbClr val="FF0000"/>
                          </a:solidFill>
                          <a:effectLst/>
                        </a:rPr>
                        <a:t>n</a:t>
                      </a:r>
                      <a:r>
                        <a:rPr lang="en-US" sz="1000" b="1" spc="-20" dirty="0">
                          <a:solidFill>
                            <a:srgbClr val="FF0000"/>
                          </a:solidFill>
                          <a:effectLst/>
                        </a:rPr>
                        <a:t> </a:t>
                      </a:r>
                      <a:r>
                        <a:rPr lang="en-US" sz="1000" b="1" spc="5" dirty="0">
                          <a:solidFill>
                            <a:srgbClr val="FF0000"/>
                          </a:solidFill>
                          <a:effectLst/>
                        </a:rPr>
                        <a:t>h</a:t>
                      </a:r>
                      <a:r>
                        <a:rPr lang="en-US" sz="1000" b="1" spc="-5" dirty="0">
                          <a:solidFill>
                            <a:srgbClr val="FF0000"/>
                          </a:solidFill>
                          <a:effectLst/>
                        </a:rPr>
                        <a:t>e</a:t>
                      </a:r>
                      <a:r>
                        <a:rPr lang="en-US" sz="1000" b="1" spc="10" dirty="0">
                          <a:solidFill>
                            <a:srgbClr val="FF0000"/>
                          </a:solidFill>
                          <a:effectLst/>
                        </a:rPr>
                        <a:t>/</a:t>
                      </a:r>
                      <a:r>
                        <a:rPr lang="en-US" sz="1000" b="1" spc="-5" dirty="0">
                          <a:solidFill>
                            <a:srgbClr val="FF0000"/>
                          </a:solidFill>
                          <a:effectLst/>
                        </a:rPr>
                        <a:t>s</a:t>
                      </a:r>
                      <a:r>
                        <a:rPr lang="en-US" sz="1000" b="1" spc="5" dirty="0">
                          <a:solidFill>
                            <a:srgbClr val="FF0000"/>
                          </a:solidFill>
                          <a:effectLst/>
                        </a:rPr>
                        <a:t>h</a:t>
                      </a:r>
                      <a:r>
                        <a:rPr lang="en-US" sz="1000" b="1" dirty="0">
                          <a:solidFill>
                            <a:srgbClr val="FF0000"/>
                          </a:solidFill>
                          <a:effectLst/>
                        </a:rPr>
                        <a:t>e</a:t>
                      </a:r>
                      <a:r>
                        <a:rPr lang="en-US" sz="1000" b="1" spc="-20" dirty="0">
                          <a:solidFill>
                            <a:srgbClr val="FF0000"/>
                          </a:solidFill>
                          <a:effectLst/>
                        </a:rPr>
                        <a:t> </a:t>
                      </a:r>
                      <a:r>
                        <a:rPr lang="en-US" sz="1000" b="1" spc="-5" dirty="0">
                          <a:solidFill>
                            <a:srgbClr val="FF0000"/>
                          </a:solidFill>
                          <a:effectLst/>
                        </a:rPr>
                        <a:t>w</a:t>
                      </a:r>
                      <a:r>
                        <a:rPr lang="en-US" sz="1000" b="1" dirty="0">
                          <a:solidFill>
                            <a:srgbClr val="FF0000"/>
                          </a:solidFill>
                          <a:effectLst/>
                        </a:rPr>
                        <a:t>as</a:t>
                      </a:r>
                      <a:r>
                        <a:rPr lang="en-US" sz="1000" b="1" spc="-15" dirty="0">
                          <a:solidFill>
                            <a:srgbClr val="FF0000"/>
                          </a:solidFill>
                          <a:effectLst/>
                        </a:rPr>
                        <a:t> </a:t>
                      </a:r>
                      <a:r>
                        <a:rPr lang="en-US" sz="1000" b="1" dirty="0">
                          <a:solidFill>
                            <a:srgbClr val="FF0000"/>
                          </a:solidFill>
                          <a:effectLst/>
                        </a:rPr>
                        <a:t>a</a:t>
                      </a:r>
                      <a:r>
                        <a:rPr lang="en-US" sz="1000" b="1" spc="5" dirty="0">
                          <a:solidFill>
                            <a:srgbClr val="FF0000"/>
                          </a:solidFill>
                          <a:effectLst/>
                        </a:rPr>
                        <a:t>w</a:t>
                      </a:r>
                      <a:r>
                        <a:rPr lang="en-US" sz="1000" b="1" dirty="0">
                          <a:solidFill>
                            <a:srgbClr val="FF0000"/>
                          </a:solidFill>
                          <a:effectLst/>
                        </a:rPr>
                        <a:t>ay</a:t>
                      </a:r>
                      <a:r>
                        <a:rPr lang="en-US" sz="1000" b="1" spc="-15" dirty="0">
                          <a:solidFill>
                            <a:srgbClr val="FF0000"/>
                          </a:solidFill>
                          <a:effectLst/>
                        </a:rPr>
                        <a:t> </a:t>
                      </a:r>
                      <a:r>
                        <a:rPr lang="en-US" sz="1000" b="1" dirty="0">
                          <a:solidFill>
                            <a:srgbClr val="FF0000"/>
                          </a:solidFill>
                          <a:effectLst/>
                        </a:rPr>
                        <a:t>from</a:t>
                      </a:r>
                      <a:r>
                        <a:rPr lang="en-US" sz="1000" b="1" spc="-20" dirty="0">
                          <a:solidFill>
                            <a:srgbClr val="FF0000"/>
                          </a:solidFill>
                          <a:effectLst/>
                        </a:rPr>
                        <a:t> </a:t>
                      </a:r>
                      <a:r>
                        <a:rPr lang="en-US" sz="1000" b="1" spc="5" dirty="0">
                          <a:solidFill>
                            <a:srgbClr val="FF0000"/>
                          </a:solidFill>
                          <a:effectLst/>
                        </a:rPr>
                        <a:t>h</a:t>
                      </a:r>
                      <a:r>
                        <a:rPr lang="en-US" sz="1000" b="1" dirty="0">
                          <a:solidFill>
                            <a:srgbClr val="FF0000"/>
                          </a:solidFill>
                          <a:effectLst/>
                        </a:rPr>
                        <a:t>o</a:t>
                      </a:r>
                      <a:r>
                        <a:rPr lang="en-US" sz="1000" b="1" spc="-5" dirty="0">
                          <a:solidFill>
                            <a:srgbClr val="FF0000"/>
                          </a:solidFill>
                          <a:effectLst/>
                        </a:rPr>
                        <a:t>me</a:t>
                      </a:r>
                      <a:endParaRPr lang="en-US" sz="1100" b="1" dirty="0">
                        <a:solidFill>
                          <a:srgbClr val="FF0000"/>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gridSpan="5">
                  <a:txBody>
                    <a:bodyPr/>
                    <a:lstStyle/>
                    <a:p>
                      <a:pPr marL="0" marR="0" algn="l">
                        <a:lnSpc>
                          <a:spcPct val="115000"/>
                        </a:lnSpc>
                        <a:spcBef>
                          <a:spcPts val="0"/>
                        </a:spcBef>
                        <a:spcAft>
                          <a:spcPts val="0"/>
                        </a:spcAft>
                      </a:pP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gridSpan="2">
                  <a:txBody>
                    <a:bodyPr/>
                    <a:lstStyle/>
                    <a:p>
                      <a:pPr marL="0" marR="0" algn="l">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172085">
                <a:tc>
                  <a:txBody>
                    <a:bodyPr/>
                    <a:lstStyle/>
                    <a:p>
                      <a:pPr marL="0" marR="0" algn="l">
                        <a:lnSpc>
                          <a:spcPct val="115000"/>
                        </a:lnSpc>
                        <a:spcBef>
                          <a:spcPts val="0"/>
                        </a:spcBef>
                        <a:spcAft>
                          <a:spcPts val="0"/>
                        </a:spcAft>
                      </a:pPr>
                      <a:r>
                        <a:rPr lang="en-US" sz="1000" b="1" baseline="-25000" dirty="0">
                          <a:solidFill>
                            <a:srgbClr val="FF0000"/>
                          </a:solidFill>
                          <a:effectLst/>
                        </a:rPr>
                        <a:t> </a:t>
                      </a:r>
                      <a:endParaRPr lang="en-US" sz="1100" b="1" dirty="0">
                        <a:solidFill>
                          <a:srgbClr val="FF0000"/>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gridSpan="2">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hMerge="1">
                  <a:txBody>
                    <a:bodyPr/>
                    <a:lstStyle/>
                    <a:p>
                      <a:endParaRPr lang="en-US"/>
                    </a:p>
                  </a:txBody>
                  <a:tcPr/>
                </a:tc>
                <a:tc gridSpan="5">
                  <a:txBody>
                    <a:bodyPr/>
                    <a:lstStyle/>
                    <a:p>
                      <a:pPr marL="0" marR="0" algn="l">
                        <a:lnSpc>
                          <a:spcPct val="115000"/>
                        </a:lnSpc>
                        <a:spcBef>
                          <a:spcPts val="0"/>
                        </a:spcBef>
                        <a:spcAft>
                          <a:spcPts val="0"/>
                        </a:spcAft>
                      </a:pPr>
                      <a:r>
                        <a:rPr lang="en-US" sz="1100">
                          <a:effectLst/>
                        </a:rPr>
                        <a:t>Total/partial raw score</a:t>
                      </a: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172085">
                <a:tc>
                  <a:txBody>
                    <a:bodyPr/>
                    <a:lstStyle/>
                    <a:p>
                      <a:pPr marL="0" marR="0" algn="l">
                        <a:lnSpc>
                          <a:spcPct val="115000"/>
                        </a:lnSpc>
                        <a:spcBef>
                          <a:spcPts val="0"/>
                        </a:spcBef>
                        <a:spcAft>
                          <a:spcPts val="0"/>
                        </a:spcAft>
                      </a:pPr>
                      <a:r>
                        <a:rPr lang="en-US" sz="1000" b="1" baseline="-25000">
                          <a:solidFill>
                            <a:srgbClr val="FF0000"/>
                          </a:solidFill>
                          <a:effectLst/>
                        </a:rPr>
                        <a:t> </a:t>
                      </a:r>
                      <a:endParaRPr lang="en-US" sz="1100" b="1">
                        <a:solidFill>
                          <a:srgbClr val="FF0000"/>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gridSpan="2">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hMerge="1">
                  <a:txBody>
                    <a:bodyPr/>
                    <a:lstStyle/>
                    <a:p>
                      <a:endParaRPr lang="en-US"/>
                    </a:p>
                  </a:txBody>
                  <a:tcPr/>
                </a:tc>
                <a:tc gridSpan="5">
                  <a:txBody>
                    <a:bodyPr/>
                    <a:lstStyle/>
                    <a:p>
                      <a:pPr marL="0" marR="0" algn="l">
                        <a:lnSpc>
                          <a:spcPct val="115000"/>
                        </a:lnSpc>
                        <a:spcBef>
                          <a:spcPts val="0"/>
                        </a:spcBef>
                        <a:spcAft>
                          <a:spcPts val="0"/>
                        </a:spcAft>
                      </a:pPr>
                      <a:r>
                        <a:rPr lang="en-US" sz="1100">
                          <a:effectLst/>
                        </a:rPr>
                        <a:t>Prorated total raw score</a:t>
                      </a: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172085">
                <a:tc>
                  <a:txBody>
                    <a:bodyPr/>
                    <a:lstStyle/>
                    <a:p>
                      <a:pPr marL="0" marR="0" algn="l">
                        <a:lnSpc>
                          <a:spcPct val="115000"/>
                        </a:lnSpc>
                        <a:spcBef>
                          <a:spcPts val="0"/>
                        </a:spcBef>
                        <a:spcAft>
                          <a:spcPts val="0"/>
                        </a:spcAft>
                      </a:pPr>
                      <a:r>
                        <a:rPr lang="en-US" sz="1000" b="1" baseline="-25000" dirty="0">
                          <a:solidFill>
                            <a:srgbClr val="FF0000"/>
                          </a:solidFill>
                          <a:effectLst/>
                        </a:rPr>
                        <a:t> </a:t>
                      </a:r>
                      <a:endParaRPr lang="en-US" sz="1100" b="1" dirty="0">
                        <a:solidFill>
                          <a:srgbClr val="FF0000"/>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gridSpan="2">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hMerge="1">
                  <a:txBody>
                    <a:bodyPr/>
                    <a:lstStyle/>
                    <a:p>
                      <a:endParaRPr lang="en-US"/>
                    </a:p>
                  </a:txBody>
                  <a:tcPr/>
                </a:tc>
                <a:tc gridSpan="2">
                  <a:txBody>
                    <a:bodyPr/>
                    <a:lstStyle/>
                    <a:p>
                      <a:pPr marL="0" marR="0" algn="l">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hMerge="1">
                  <a:txBody>
                    <a:bodyPr/>
                    <a:lstStyle/>
                    <a:p>
                      <a:endParaRPr lang="en-US"/>
                    </a:p>
                  </a:txBody>
                  <a:tcPr/>
                </a:tc>
                <a:tc gridSpan="4">
                  <a:txBody>
                    <a:bodyPr/>
                    <a:lstStyle/>
                    <a:p>
                      <a:pPr marL="0" marR="0" algn="l">
                        <a:lnSpc>
                          <a:spcPct val="115000"/>
                        </a:lnSpc>
                        <a:spcBef>
                          <a:spcPts val="0"/>
                        </a:spcBef>
                        <a:spcAft>
                          <a:spcPts val="0"/>
                        </a:spcAft>
                      </a:pPr>
                      <a:r>
                        <a:rPr lang="en-US" sz="1100">
                          <a:effectLst/>
                        </a:rPr>
                        <a:t>T-score</a:t>
                      </a: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609600" y="1212245"/>
            <a:ext cx="98742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Instructions to parent/guardian: </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On the DSM-5 Level 1 cross-cutting questionnaire that you just completed, you </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indicated that during the past 2 weeks your child receiving care has been bothered by “feeling nervous, anxious, or </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scared”, “not being able to stop worrying”, and/or “couldn’t do things he/she wanted to or should have done because </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they made him/her feel nervous” at a mild or greater  level of severity. The questions below ask about these feelings in </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more detail and especially how often your child receiving care has been bothered by a list of symptoms during the past </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7 days.  Please respond to each item by marking (  or x) one box per row.        </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1828800" y="16164"/>
            <a:ext cx="6063070" cy="369332"/>
          </a:xfrm>
          <a:prstGeom prst="rect">
            <a:avLst/>
          </a:prstGeom>
          <a:noFill/>
        </p:spPr>
        <p:txBody>
          <a:bodyPr wrap="none" rtlCol="0">
            <a:spAutoFit/>
          </a:bodyPr>
          <a:lstStyle/>
          <a:p>
            <a:r>
              <a:rPr lang="en-US" dirty="0" smtClean="0">
                <a:solidFill>
                  <a:srgbClr val="FF0000"/>
                </a:solidFill>
              </a:rPr>
              <a:t>Level 2 cross-</a:t>
            </a:r>
            <a:r>
              <a:rPr lang="en-US" dirty="0">
                <a:solidFill>
                  <a:srgbClr val="FF0000"/>
                </a:solidFill>
              </a:rPr>
              <a:t>c</a:t>
            </a:r>
            <a:r>
              <a:rPr lang="en-US" dirty="0" smtClean="0">
                <a:solidFill>
                  <a:srgbClr val="FF0000"/>
                </a:solidFill>
              </a:rPr>
              <a:t>utting scale for anxiety in children – parent filled</a:t>
            </a:r>
            <a:endParaRPr lang="en-US" dirty="0">
              <a:solidFill>
                <a:srgbClr val="FF0000"/>
              </a:solidFill>
            </a:endParaRPr>
          </a:p>
        </p:txBody>
      </p:sp>
    </p:spTree>
    <p:extLst>
      <p:ext uri="{BB962C8B-B14F-4D97-AF65-F5344CB8AC3E}">
        <p14:creationId xmlns:p14="http://schemas.microsoft.com/office/powerpoint/2010/main" val="3036329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DSM-IV’s organizational structure failed to reflect shared features or symptoms of related disorders and diagnostic groups (like psychotic disorders with bipolar disorders, or internalizing (depressive, anxiety, somatic) and externalizing (impulse control, conduct, substance use) disorders. </a:t>
            </a:r>
          </a:p>
          <a:p>
            <a:endParaRPr lang="en-US" dirty="0"/>
          </a:p>
        </p:txBody>
      </p:sp>
    </p:spTree>
    <p:extLst>
      <p:ext uri="{BB962C8B-B14F-4D97-AF65-F5344CB8AC3E}">
        <p14:creationId xmlns:p14="http://schemas.microsoft.com/office/powerpoint/2010/main" val="616222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06341806"/>
              </p:ext>
            </p:extLst>
          </p:nvPr>
        </p:nvGraphicFramePr>
        <p:xfrm>
          <a:off x="1295400" y="2282945"/>
          <a:ext cx="7239000" cy="4586778"/>
        </p:xfrm>
        <a:graphic>
          <a:graphicData uri="http://schemas.openxmlformats.org/drawingml/2006/table">
            <a:tbl>
              <a:tblPr>
                <a:tableStyleId>{5C22544A-7EE6-4342-B048-85BDC9FD1C3A}</a:tableStyleId>
              </a:tblPr>
              <a:tblGrid>
                <a:gridCol w="2722271"/>
                <a:gridCol w="742250"/>
                <a:gridCol w="742938"/>
                <a:gridCol w="804791"/>
                <a:gridCol w="742250"/>
                <a:gridCol w="742250"/>
                <a:gridCol w="742250"/>
              </a:tblGrid>
              <a:tr h="283994">
                <a:tc gridSpan="6">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90805" marR="83820" algn="ctr">
                        <a:lnSpc>
                          <a:spcPct val="115000"/>
                        </a:lnSpc>
                        <a:spcBef>
                          <a:spcPts val="0"/>
                        </a:spcBef>
                        <a:spcAft>
                          <a:spcPts val="0"/>
                        </a:spcAft>
                      </a:pPr>
                      <a:r>
                        <a:rPr lang="en-US" sz="900">
                          <a:effectLst/>
                        </a:rPr>
                        <a:t>C</a:t>
                      </a:r>
                      <a:r>
                        <a:rPr lang="en-US" sz="900" spc="-5">
                          <a:effectLst/>
                        </a:rPr>
                        <a:t>li</a:t>
                      </a:r>
                      <a:r>
                        <a:rPr lang="en-US" sz="900" spc="5">
                          <a:effectLst/>
                        </a:rPr>
                        <a:t>n</a:t>
                      </a:r>
                      <a:r>
                        <a:rPr lang="en-US" sz="900" spc="-5">
                          <a:effectLst/>
                        </a:rPr>
                        <a:t>i</a:t>
                      </a:r>
                      <a:r>
                        <a:rPr lang="en-US" sz="900" spc="15">
                          <a:effectLst/>
                        </a:rPr>
                        <a:t>c</a:t>
                      </a:r>
                      <a:r>
                        <a:rPr lang="en-US" sz="900" spc="-5">
                          <a:effectLst/>
                        </a:rPr>
                        <a:t>i</a:t>
                      </a:r>
                      <a:r>
                        <a:rPr lang="en-US" sz="900">
                          <a:effectLst/>
                        </a:rPr>
                        <a:t>an</a:t>
                      </a:r>
                      <a:endParaRPr lang="en-US" sz="1000">
                        <a:effectLst/>
                      </a:endParaRPr>
                    </a:p>
                    <a:p>
                      <a:pPr marL="216535" marR="208915" algn="ctr">
                        <a:lnSpc>
                          <a:spcPts val="1210"/>
                        </a:lnSpc>
                        <a:spcBef>
                          <a:spcPts val="0"/>
                        </a:spcBef>
                        <a:spcAft>
                          <a:spcPts val="0"/>
                        </a:spcAft>
                      </a:pPr>
                      <a:r>
                        <a:rPr lang="en-US" sz="900">
                          <a:effectLst/>
                        </a:rPr>
                        <a:t>U</a:t>
                      </a:r>
                      <a:r>
                        <a:rPr lang="en-US" sz="900" spc="-5">
                          <a:effectLst/>
                        </a:rPr>
                        <a:t>s</a:t>
                      </a:r>
                      <a:r>
                        <a:rPr lang="en-US" sz="900">
                          <a:effectLst/>
                        </a:rPr>
                        <a:t>e</a:t>
                      </a:r>
                      <a:endParaRPr lang="en-US" sz="1000">
                        <a:effectLst/>
                        <a:latin typeface="Calibri"/>
                        <a:ea typeface="Calibri"/>
                        <a:cs typeface="Times New Roman"/>
                      </a:endParaRPr>
                    </a:p>
                  </a:txBody>
                  <a:tcPr marL="0" marR="0" marT="0" marB="0"/>
                </a:tc>
              </a:tr>
              <a:tr h="182285">
                <a:tc gridSpan="6">
                  <a:txBody>
                    <a:bodyPr/>
                    <a:lstStyle/>
                    <a:p>
                      <a:pPr marL="64770" marR="0">
                        <a:lnSpc>
                          <a:spcPts val="1210"/>
                        </a:lnSpc>
                        <a:spcBef>
                          <a:spcPts val="0"/>
                        </a:spcBef>
                        <a:spcAft>
                          <a:spcPts val="0"/>
                        </a:spcAft>
                      </a:pPr>
                      <a:r>
                        <a:rPr lang="en-US" sz="900">
                          <a:effectLst/>
                        </a:rPr>
                        <a:t>In</a:t>
                      </a:r>
                      <a:r>
                        <a:rPr lang="en-US" sz="900" spc="-10">
                          <a:effectLst/>
                        </a:rPr>
                        <a:t> </a:t>
                      </a:r>
                      <a:r>
                        <a:rPr lang="en-US" sz="900" spc="5">
                          <a:effectLst/>
                        </a:rPr>
                        <a:t>th</a:t>
                      </a:r>
                      <a:r>
                        <a:rPr lang="en-US" sz="900">
                          <a:effectLst/>
                        </a:rPr>
                        <a:t>e</a:t>
                      </a:r>
                      <a:r>
                        <a:rPr lang="en-US" sz="900" spc="-15">
                          <a:effectLst/>
                        </a:rPr>
                        <a:t> </a:t>
                      </a:r>
                      <a:r>
                        <a:rPr lang="en-US" sz="900" spc="5">
                          <a:effectLst/>
                        </a:rPr>
                        <a:t>p</a:t>
                      </a:r>
                      <a:r>
                        <a:rPr lang="en-US" sz="900">
                          <a:effectLst/>
                        </a:rPr>
                        <a:t>ast</a:t>
                      </a:r>
                      <a:r>
                        <a:rPr lang="en-US" sz="900" spc="-15">
                          <a:effectLst/>
                        </a:rPr>
                        <a:t> </a:t>
                      </a:r>
                      <a:r>
                        <a:rPr lang="en-US" sz="900" spc="-5">
                          <a:effectLst/>
                        </a:rPr>
                        <a:t>SE</a:t>
                      </a:r>
                      <a:r>
                        <a:rPr lang="en-US" sz="900">
                          <a:effectLst/>
                        </a:rPr>
                        <a:t>V</a:t>
                      </a:r>
                      <a:r>
                        <a:rPr lang="en-US" sz="900" spc="-5">
                          <a:effectLst/>
                        </a:rPr>
                        <a:t>E</a:t>
                      </a:r>
                      <a:r>
                        <a:rPr lang="en-US" sz="900">
                          <a:effectLst/>
                        </a:rPr>
                        <a:t>N</a:t>
                      </a:r>
                      <a:r>
                        <a:rPr lang="en-US" sz="900" spc="-25">
                          <a:effectLst/>
                        </a:rPr>
                        <a:t> </a:t>
                      </a:r>
                      <a:r>
                        <a:rPr lang="en-US" sz="900" spc="5">
                          <a:effectLst/>
                        </a:rPr>
                        <a:t>(</a:t>
                      </a:r>
                      <a:r>
                        <a:rPr lang="en-US" sz="900">
                          <a:effectLst/>
                        </a:rPr>
                        <a:t>7)</a:t>
                      </a:r>
                      <a:r>
                        <a:rPr lang="en-US" sz="900" spc="-10">
                          <a:effectLst/>
                        </a:rPr>
                        <a:t> </a:t>
                      </a:r>
                      <a:r>
                        <a:rPr lang="en-US" sz="900" spc="10">
                          <a:effectLst/>
                        </a:rPr>
                        <a:t>D</a:t>
                      </a:r>
                      <a:r>
                        <a:rPr lang="en-US" sz="900" spc="-5">
                          <a:effectLst/>
                        </a:rPr>
                        <a:t>A</a:t>
                      </a:r>
                      <a:r>
                        <a:rPr lang="en-US" sz="900">
                          <a:effectLst/>
                        </a:rPr>
                        <a:t>Y</a:t>
                      </a:r>
                      <a:r>
                        <a:rPr lang="en-US" sz="900" spc="5">
                          <a:effectLst/>
                        </a:rPr>
                        <a:t>S</a:t>
                      </a:r>
                      <a:r>
                        <a:rPr lang="en-US" sz="900">
                          <a:effectLst/>
                        </a:rPr>
                        <a:t>.</a:t>
                      </a:r>
                      <a:r>
                        <a:rPr lang="en-US" sz="900" spc="-5">
                          <a:effectLst/>
                        </a:rPr>
                        <a:t>.</a:t>
                      </a:r>
                      <a:r>
                        <a:rPr lang="en-US" sz="900" spc="10">
                          <a:effectLst/>
                        </a:rPr>
                        <a:t>.</a:t>
                      </a:r>
                      <a:r>
                        <a:rPr lang="en-US" sz="900">
                          <a:effectLst/>
                        </a:rPr>
                        <a:t>.</a:t>
                      </a:r>
                      <a:endParaRPr lang="en-US" sz="10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r>
              <a:tr h="182285">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c>
                  <a:txBody>
                    <a:bodyPr/>
                    <a:lstStyle/>
                    <a:p>
                      <a:pPr marL="97155" marR="0">
                        <a:lnSpc>
                          <a:spcPts val="1210"/>
                        </a:lnSpc>
                        <a:spcBef>
                          <a:spcPts val="0"/>
                        </a:spcBef>
                        <a:spcAft>
                          <a:spcPts val="0"/>
                        </a:spcAft>
                      </a:pPr>
                      <a:r>
                        <a:rPr lang="en-US" sz="900" spc="5">
                          <a:effectLst/>
                        </a:rPr>
                        <a:t>No</a:t>
                      </a:r>
                      <a:r>
                        <a:rPr lang="en-US" sz="900">
                          <a:effectLst/>
                        </a:rPr>
                        <a:t>t</a:t>
                      </a:r>
                      <a:r>
                        <a:rPr lang="en-US" sz="900" spc="-10">
                          <a:effectLst/>
                        </a:rPr>
                        <a:t> </a:t>
                      </a:r>
                      <a:r>
                        <a:rPr lang="en-US" sz="900">
                          <a:effectLst/>
                        </a:rPr>
                        <a:t>at</a:t>
                      </a:r>
                      <a:r>
                        <a:rPr lang="en-US" sz="900" spc="-5">
                          <a:effectLst/>
                        </a:rPr>
                        <a:t> </a:t>
                      </a:r>
                      <a:r>
                        <a:rPr lang="en-US" sz="900">
                          <a:effectLst/>
                        </a:rPr>
                        <a:t>a</a:t>
                      </a:r>
                      <a:r>
                        <a:rPr lang="en-US" sz="900" spc="-5">
                          <a:effectLst/>
                        </a:rPr>
                        <a:t>l</a:t>
                      </a:r>
                      <a:r>
                        <a:rPr lang="en-US" sz="900">
                          <a:effectLst/>
                        </a:rPr>
                        <a:t>l</a:t>
                      </a:r>
                      <a:endParaRPr lang="en-US" sz="1000">
                        <a:effectLst/>
                        <a:latin typeface="Calibri"/>
                        <a:ea typeface="Calibri"/>
                        <a:cs typeface="Times New Roman"/>
                      </a:endParaRPr>
                    </a:p>
                  </a:txBody>
                  <a:tcPr marL="0" marR="0" marT="0" marB="0"/>
                </a:tc>
                <a:tc>
                  <a:txBody>
                    <a:bodyPr/>
                    <a:lstStyle/>
                    <a:p>
                      <a:pPr marL="76835" marR="0">
                        <a:lnSpc>
                          <a:spcPts val="1210"/>
                        </a:lnSpc>
                        <a:spcBef>
                          <a:spcPts val="0"/>
                        </a:spcBef>
                        <a:spcAft>
                          <a:spcPts val="0"/>
                        </a:spcAft>
                      </a:pPr>
                      <a:r>
                        <a:rPr lang="en-US" sz="900">
                          <a:effectLst/>
                        </a:rPr>
                        <a:t>A</a:t>
                      </a:r>
                      <a:r>
                        <a:rPr lang="en-US" sz="900" spc="-10">
                          <a:effectLst/>
                        </a:rPr>
                        <a:t> </a:t>
                      </a:r>
                      <a:r>
                        <a:rPr lang="en-US" sz="900">
                          <a:effectLst/>
                        </a:rPr>
                        <a:t>l</a:t>
                      </a:r>
                      <a:r>
                        <a:rPr lang="en-US" sz="900" spc="-5">
                          <a:effectLst/>
                        </a:rPr>
                        <a:t>i</a:t>
                      </a:r>
                      <a:r>
                        <a:rPr lang="en-US" sz="900">
                          <a:effectLst/>
                        </a:rPr>
                        <a:t>t</a:t>
                      </a:r>
                      <a:r>
                        <a:rPr lang="en-US" sz="900" spc="15">
                          <a:effectLst/>
                        </a:rPr>
                        <a:t>t</a:t>
                      </a:r>
                      <a:r>
                        <a:rPr lang="en-US" sz="900" spc="-5">
                          <a:effectLst/>
                        </a:rPr>
                        <a:t>l</a:t>
                      </a:r>
                      <a:r>
                        <a:rPr lang="en-US" sz="900">
                          <a:effectLst/>
                        </a:rPr>
                        <a:t>e</a:t>
                      </a:r>
                      <a:r>
                        <a:rPr lang="en-US" sz="900" spc="-20">
                          <a:effectLst/>
                        </a:rPr>
                        <a:t> </a:t>
                      </a:r>
                      <a:r>
                        <a:rPr lang="en-US" sz="900" spc="5">
                          <a:effectLst/>
                        </a:rPr>
                        <a:t>b</a:t>
                      </a:r>
                      <a:r>
                        <a:rPr lang="en-US" sz="900" spc="-5">
                          <a:effectLst/>
                        </a:rPr>
                        <a:t>i</a:t>
                      </a:r>
                      <a:r>
                        <a:rPr lang="en-US" sz="900">
                          <a:effectLst/>
                        </a:rPr>
                        <a:t>t</a:t>
                      </a:r>
                      <a:endParaRPr lang="en-US" sz="1000">
                        <a:effectLst/>
                        <a:latin typeface="Calibri"/>
                        <a:ea typeface="Calibri"/>
                        <a:cs typeface="Times New Roman"/>
                      </a:endParaRPr>
                    </a:p>
                  </a:txBody>
                  <a:tcPr marL="0" marR="0" marT="0" marB="0"/>
                </a:tc>
                <a:tc>
                  <a:txBody>
                    <a:bodyPr/>
                    <a:lstStyle/>
                    <a:p>
                      <a:pPr marL="107315" marR="0">
                        <a:lnSpc>
                          <a:spcPts val="1210"/>
                        </a:lnSpc>
                        <a:spcBef>
                          <a:spcPts val="0"/>
                        </a:spcBef>
                        <a:spcAft>
                          <a:spcPts val="0"/>
                        </a:spcAft>
                      </a:pPr>
                      <a:r>
                        <a:rPr lang="en-US" sz="900" spc="-5">
                          <a:effectLst/>
                        </a:rPr>
                        <a:t>S</a:t>
                      </a:r>
                      <a:r>
                        <a:rPr lang="en-US" sz="900" spc="5">
                          <a:effectLst/>
                        </a:rPr>
                        <a:t>om</a:t>
                      </a:r>
                      <a:r>
                        <a:rPr lang="en-US" sz="900">
                          <a:effectLst/>
                        </a:rPr>
                        <a:t>ew</a:t>
                      </a:r>
                      <a:r>
                        <a:rPr lang="en-US" sz="900" spc="5">
                          <a:effectLst/>
                        </a:rPr>
                        <a:t>h</a:t>
                      </a:r>
                      <a:r>
                        <a:rPr lang="en-US" sz="900">
                          <a:effectLst/>
                        </a:rPr>
                        <a:t>at</a:t>
                      </a:r>
                      <a:endParaRPr lang="en-US" sz="1000">
                        <a:effectLst/>
                        <a:latin typeface="Calibri"/>
                        <a:ea typeface="Calibri"/>
                        <a:cs typeface="Times New Roman"/>
                      </a:endParaRPr>
                    </a:p>
                  </a:txBody>
                  <a:tcPr marL="0" marR="0" marT="0" marB="0"/>
                </a:tc>
                <a:tc>
                  <a:txBody>
                    <a:bodyPr/>
                    <a:lstStyle/>
                    <a:p>
                      <a:pPr marL="78740" marR="0">
                        <a:lnSpc>
                          <a:spcPts val="1210"/>
                        </a:lnSpc>
                        <a:spcBef>
                          <a:spcPts val="0"/>
                        </a:spcBef>
                        <a:spcAft>
                          <a:spcPts val="0"/>
                        </a:spcAft>
                      </a:pPr>
                      <a:r>
                        <a:rPr lang="en-US" sz="900">
                          <a:effectLst/>
                        </a:rPr>
                        <a:t>Q</a:t>
                      </a:r>
                      <a:r>
                        <a:rPr lang="en-US" sz="900" spc="5">
                          <a:effectLst/>
                        </a:rPr>
                        <a:t>u</a:t>
                      </a:r>
                      <a:r>
                        <a:rPr lang="en-US" sz="900" spc="-5">
                          <a:effectLst/>
                        </a:rPr>
                        <a:t>i</a:t>
                      </a:r>
                      <a:r>
                        <a:rPr lang="en-US" sz="900">
                          <a:effectLst/>
                        </a:rPr>
                        <a:t>te</a:t>
                      </a:r>
                      <a:r>
                        <a:rPr lang="en-US" sz="900" spc="-20">
                          <a:effectLst/>
                        </a:rPr>
                        <a:t> </a:t>
                      </a:r>
                      <a:r>
                        <a:rPr lang="en-US" sz="900">
                          <a:effectLst/>
                        </a:rPr>
                        <a:t>a </a:t>
                      </a:r>
                      <a:r>
                        <a:rPr lang="en-US" sz="900" spc="5">
                          <a:effectLst/>
                        </a:rPr>
                        <a:t>b</a:t>
                      </a:r>
                      <a:r>
                        <a:rPr lang="en-US" sz="900" spc="-5">
                          <a:effectLst/>
                        </a:rPr>
                        <a:t>i</a:t>
                      </a:r>
                      <a:r>
                        <a:rPr lang="en-US" sz="900">
                          <a:effectLst/>
                        </a:rPr>
                        <a:t>t</a:t>
                      </a:r>
                      <a:endParaRPr lang="en-US" sz="1000">
                        <a:effectLst/>
                        <a:latin typeface="Calibri"/>
                        <a:ea typeface="Calibri"/>
                        <a:cs typeface="Times New Roman"/>
                      </a:endParaRPr>
                    </a:p>
                  </a:txBody>
                  <a:tcPr marL="0" marR="0" marT="0" marB="0"/>
                </a:tc>
                <a:tc>
                  <a:txBody>
                    <a:bodyPr/>
                    <a:lstStyle/>
                    <a:p>
                      <a:pPr marL="51435" marR="0">
                        <a:lnSpc>
                          <a:spcPts val="1210"/>
                        </a:lnSpc>
                        <a:spcBef>
                          <a:spcPts val="0"/>
                        </a:spcBef>
                        <a:spcAft>
                          <a:spcPts val="0"/>
                        </a:spcAft>
                      </a:pPr>
                      <a:r>
                        <a:rPr lang="en-US" sz="900">
                          <a:effectLst/>
                        </a:rPr>
                        <a:t>Ve</a:t>
                      </a:r>
                      <a:r>
                        <a:rPr lang="en-US" sz="900" spc="5">
                          <a:effectLst/>
                        </a:rPr>
                        <a:t>r</a:t>
                      </a:r>
                      <a:r>
                        <a:rPr lang="en-US" sz="900">
                          <a:effectLst/>
                        </a:rPr>
                        <a:t>y</a:t>
                      </a:r>
                      <a:r>
                        <a:rPr lang="en-US" sz="900" spc="-25">
                          <a:effectLst/>
                        </a:rPr>
                        <a:t> </a:t>
                      </a:r>
                      <a:r>
                        <a:rPr lang="en-US" sz="900" spc="5">
                          <a:effectLst/>
                        </a:rPr>
                        <a:t>muc</a:t>
                      </a:r>
                      <a:r>
                        <a:rPr lang="en-US" sz="900">
                          <a:effectLst/>
                        </a:rPr>
                        <a:t>h</a:t>
                      </a:r>
                      <a:endParaRPr lang="en-US" sz="10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r>
              <a:tr h="183826">
                <a:tc>
                  <a:txBody>
                    <a:bodyPr/>
                    <a:lstStyle/>
                    <a:p>
                      <a:pPr marL="53975" marR="0">
                        <a:lnSpc>
                          <a:spcPct val="115000"/>
                        </a:lnSpc>
                        <a:spcBef>
                          <a:spcPts val="135"/>
                        </a:spcBef>
                        <a:spcAft>
                          <a:spcPts val="0"/>
                        </a:spcAft>
                      </a:pPr>
                      <a:r>
                        <a:rPr lang="en-US" sz="1000" spc="5">
                          <a:effectLst/>
                        </a:rPr>
                        <a:t>1</a:t>
                      </a:r>
                      <a:r>
                        <a:rPr lang="en-US" sz="1000">
                          <a:effectLst/>
                        </a:rPr>
                        <a:t>.  </a:t>
                      </a:r>
                      <a:r>
                        <a:rPr lang="en-US" sz="1000" spc="215">
                          <a:effectLst/>
                        </a:rPr>
                        <a:t> </a:t>
                      </a:r>
                      <a:r>
                        <a:rPr lang="en-US" sz="900">
                          <a:effectLst/>
                        </a:rPr>
                        <a:t>My</a:t>
                      </a:r>
                      <a:r>
                        <a:rPr lang="en-US" sz="900" spc="-10">
                          <a:effectLst/>
                        </a:rPr>
                        <a:t> </a:t>
                      </a:r>
                      <a:r>
                        <a:rPr lang="en-US" sz="900">
                          <a:effectLst/>
                        </a:rPr>
                        <a:t>s</a:t>
                      </a:r>
                      <a:r>
                        <a:rPr lang="en-US" sz="900" spc="-5">
                          <a:effectLst/>
                        </a:rPr>
                        <a:t>lee</a:t>
                      </a:r>
                      <a:r>
                        <a:rPr lang="en-US" sz="900">
                          <a:effectLst/>
                        </a:rPr>
                        <a:t>p</a:t>
                      </a:r>
                      <a:r>
                        <a:rPr lang="en-US" sz="900" spc="-5">
                          <a:effectLst/>
                        </a:rPr>
                        <a:t> w</a:t>
                      </a:r>
                      <a:r>
                        <a:rPr lang="en-US" sz="900">
                          <a:effectLst/>
                        </a:rPr>
                        <a:t>as</a:t>
                      </a:r>
                      <a:r>
                        <a:rPr lang="en-US" sz="900" spc="-15">
                          <a:effectLst/>
                        </a:rPr>
                        <a:t> </a:t>
                      </a:r>
                      <a:r>
                        <a:rPr lang="en-US" sz="900" spc="10">
                          <a:effectLst/>
                        </a:rPr>
                        <a:t>r</a:t>
                      </a:r>
                      <a:r>
                        <a:rPr lang="en-US" sz="900" spc="-5">
                          <a:effectLst/>
                        </a:rPr>
                        <a:t>es</a:t>
                      </a:r>
                      <a:r>
                        <a:rPr lang="en-US" sz="900">
                          <a:effectLst/>
                        </a:rPr>
                        <a:t>t</a:t>
                      </a:r>
                      <a:r>
                        <a:rPr lang="en-US" sz="900" spc="10">
                          <a:effectLst/>
                        </a:rPr>
                        <a:t>l</a:t>
                      </a:r>
                      <a:r>
                        <a:rPr lang="en-US" sz="900" spc="-5">
                          <a:effectLst/>
                        </a:rPr>
                        <a:t>e</a:t>
                      </a:r>
                      <a:r>
                        <a:rPr lang="en-US" sz="900" spc="5">
                          <a:effectLst/>
                        </a:rPr>
                        <a:t>s</a:t>
                      </a:r>
                      <a:r>
                        <a:rPr lang="en-US" sz="900" spc="-5">
                          <a:effectLst/>
                        </a:rPr>
                        <a:t>s</a:t>
                      </a:r>
                      <a:r>
                        <a:rPr lang="en-US" sz="900">
                          <a:effectLst/>
                        </a:rPr>
                        <a:t>.</a:t>
                      </a:r>
                      <a:endParaRPr lang="en-US" sz="1000">
                        <a:effectLst/>
                        <a:latin typeface="Calibri"/>
                        <a:ea typeface="Calibri"/>
                        <a:cs typeface="Times New Roman"/>
                      </a:endParaRPr>
                    </a:p>
                  </a:txBody>
                  <a:tcPr marL="0" marR="0" marT="0" marB="0"/>
                </a:tc>
                <a:tc>
                  <a:txBody>
                    <a:bodyPr/>
                    <a:lstStyle/>
                    <a:p>
                      <a:pPr marL="221615" marR="0">
                        <a:lnSpc>
                          <a:spcPct val="115000"/>
                        </a:lnSpc>
                        <a:spcBef>
                          <a:spcPts val="135"/>
                        </a:spcBef>
                        <a:spcAft>
                          <a:spcPts val="0"/>
                        </a:spcAft>
                      </a:pPr>
                      <a:r>
                        <a:rPr lang="en-US" sz="900">
                          <a:effectLst/>
                        </a:rPr>
                        <a:t>q</a:t>
                      </a:r>
                      <a:r>
                        <a:rPr lang="en-US" sz="900" spc="195">
                          <a:effectLst/>
                        </a:rPr>
                        <a:t> </a:t>
                      </a:r>
                      <a:r>
                        <a:rPr lang="en-US" sz="900">
                          <a:effectLst/>
                        </a:rPr>
                        <a:t>1</a:t>
                      </a:r>
                      <a:endParaRPr lang="en-US" sz="1000">
                        <a:effectLst/>
                        <a:latin typeface="Calibri"/>
                        <a:ea typeface="Calibri"/>
                        <a:cs typeface="Times New Roman"/>
                      </a:endParaRPr>
                    </a:p>
                  </a:txBody>
                  <a:tcPr marL="0" marR="0" marT="0" marB="0"/>
                </a:tc>
                <a:tc>
                  <a:txBody>
                    <a:bodyPr/>
                    <a:lstStyle/>
                    <a:p>
                      <a:pPr marL="212725" marR="201295" algn="ctr">
                        <a:lnSpc>
                          <a:spcPct val="115000"/>
                        </a:lnSpc>
                        <a:spcBef>
                          <a:spcPts val="135"/>
                        </a:spcBef>
                        <a:spcAft>
                          <a:spcPts val="0"/>
                        </a:spcAft>
                      </a:pPr>
                      <a:r>
                        <a:rPr lang="en-US" sz="900">
                          <a:effectLst/>
                        </a:rPr>
                        <a:t>q</a:t>
                      </a:r>
                      <a:r>
                        <a:rPr lang="en-US" sz="900" spc="-30">
                          <a:effectLst/>
                        </a:rPr>
                        <a:t> </a:t>
                      </a:r>
                      <a:r>
                        <a:rPr lang="en-US" sz="900">
                          <a:effectLst/>
                        </a:rPr>
                        <a:t>2</a:t>
                      </a:r>
                      <a:endParaRPr lang="en-US" sz="1000">
                        <a:effectLst/>
                        <a:latin typeface="Calibri"/>
                        <a:ea typeface="Calibri"/>
                        <a:cs typeface="Times New Roman"/>
                      </a:endParaRPr>
                    </a:p>
                  </a:txBody>
                  <a:tcPr marL="0" marR="0" marT="0" marB="0"/>
                </a:tc>
                <a:tc>
                  <a:txBody>
                    <a:bodyPr/>
                    <a:lstStyle/>
                    <a:p>
                      <a:pPr marL="241935" marR="230505" algn="ctr">
                        <a:lnSpc>
                          <a:spcPct val="115000"/>
                        </a:lnSpc>
                        <a:spcBef>
                          <a:spcPts val="135"/>
                        </a:spcBef>
                        <a:spcAft>
                          <a:spcPts val="0"/>
                        </a:spcAft>
                      </a:pPr>
                      <a:r>
                        <a:rPr lang="en-US" sz="900">
                          <a:effectLst/>
                        </a:rPr>
                        <a:t>q</a:t>
                      </a:r>
                      <a:r>
                        <a:rPr lang="en-US" sz="900" spc="-30">
                          <a:effectLst/>
                        </a:rPr>
                        <a:t> </a:t>
                      </a:r>
                      <a:r>
                        <a:rPr lang="en-US" sz="900">
                          <a:effectLst/>
                        </a:rPr>
                        <a:t>3</a:t>
                      </a:r>
                      <a:endParaRPr lang="en-US" sz="1000">
                        <a:effectLst/>
                        <a:latin typeface="Calibri"/>
                        <a:ea typeface="Calibri"/>
                        <a:cs typeface="Times New Roman"/>
                      </a:endParaRPr>
                    </a:p>
                  </a:txBody>
                  <a:tcPr marL="0" marR="0" marT="0" marB="0"/>
                </a:tc>
                <a:tc>
                  <a:txBody>
                    <a:bodyPr/>
                    <a:lstStyle/>
                    <a:p>
                      <a:pPr marL="211455" marR="203200" algn="ctr">
                        <a:lnSpc>
                          <a:spcPct val="115000"/>
                        </a:lnSpc>
                        <a:spcBef>
                          <a:spcPts val="135"/>
                        </a:spcBef>
                        <a:spcAft>
                          <a:spcPts val="0"/>
                        </a:spcAft>
                      </a:pPr>
                      <a:r>
                        <a:rPr lang="en-US" sz="900">
                          <a:effectLst/>
                        </a:rPr>
                        <a:t>q</a:t>
                      </a:r>
                      <a:r>
                        <a:rPr lang="en-US" sz="900" spc="-30">
                          <a:effectLst/>
                        </a:rPr>
                        <a:t> </a:t>
                      </a:r>
                      <a:r>
                        <a:rPr lang="en-US" sz="900">
                          <a:effectLst/>
                        </a:rPr>
                        <a:t>4</a:t>
                      </a:r>
                      <a:endParaRPr lang="en-US" sz="1000">
                        <a:effectLst/>
                        <a:latin typeface="Calibri"/>
                        <a:ea typeface="Calibri"/>
                        <a:cs typeface="Times New Roman"/>
                      </a:endParaRPr>
                    </a:p>
                  </a:txBody>
                  <a:tcPr marL="0" marR="0" marT="0" marB="0"/>
                </a:tc>
                <a:tc>
                  <a:txBody>
                    <a:bodyPr/>
                    <a:lstStyle/>
                    <a:p>
                      <a:pPr marL="210185" marR="201930" algn="ctr">
                        <a:lnSpc>
                          <a:spcPct val="115000"/>
                        </a:lnSpc>
                        <a:spcBef>
                          <a:spcPts val="135"/>
                        </a:spcBef>
                        <a:spcAft>
                          <a:spcPts val="0"/>
                        </a:spcAft>
                      </a:pPr>
                      <a:r>
                        <a:rPr lang="en-US" sz="900">
                          <a:effectLst/>
                        </a:rPr>
                        <a:t>q</a:t>
                      </a:r>
                      <a:r>
                        <a:rPr lang="en-US" sz="900" spc="-30">
                          <a:effectLst/>
                        </a:rPr>
                        <a:t> </a:t>
                      </a:r>
                      <a:r>
                        <a:rPr lang="en-US" sz="900">
                          <a:effectLst/>
                        </a:rPr>
                        <a:t>5</a:t>
                      </a:r>
                      <a:endParaRPr lang="en-US" sz="10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r>
              <a:tr h="182285">
                <a:tc gridSpan="7">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3826">
                <a:tc>
                  <a:txBody>
                    <a:bodyPr/>
                    <a:lstStyle/>
                    <a:p>
                      <a:pPr marL="53975" marR="0">
                        <a:lnSpc>
                          <a:spcPct val="115000"/>
                        </a:lnSpc>
                        <a:spcBef>
                          <a:spcPts val="135"/>
                        </a:spcBef>
                        <a:spcAft>
                          <a:spcPts val="0"/>
                        </a:spcAft>
                      </a:pPr>
                      <a:r>
                        <a:rPr lang="en-US" sz="1000" spc="5">
                          <a:effectLst/>
                        </a:rPr>
                        <a:t>2</a:t>
                      </a:r>
                      <a:r>
                        <a:rPr lang="en-US" sz="1000">
                          <a:effectLst/>
                        </a:rPr>
                        <a:t>.  </a:t>
                      </a:r>
                      <a:r>
                        <a:rPr lang="en-US" sz="1000" spc="215">
                          <a:effectLst/>
                        </a:rPr>
                        <a:t> </a:t>
                      </a:r>
                      <a:r>
                        <a:rPr lang="en-US" sz="900">
                          <a:effectLst/>
                        </a:rPr>
                        <a:t>I </a:t>
                      </a:r>
                      <a:r>
                        <a:rPr lang="en-US" sz="900" spc="-5">
                          <a:effectLst/>
                        </a:rPr>
                        <a:t>w</a:t>
                      </a:r>
                      <a:r>
                        <a:rPr lang="en-US" sz="900">
                          <a:effectLst/>
                        </a:rPr>
                        <a:t>as</a:t>
                      </a:r>
                      <a:r>
                        <a:rPr lang="en-US" sz="900" spc="-15">
                          <a:effectLst/>
                        </a:rPr>
                        <a:t> </a:t>
                      </a:r>
                      <a:r>
                        <a:rPr lang="en-US" sz="900" spc="-5">
                          <a:effectLst/>
                        </a:rPr>
                        <a:t>s</a:t>
                      </a:r>
                      <a:r>
                        <a:rPr lang="en-US" sz="900">
                          <a:effectLst/>
                        </a:rPr>
                        <a:t>a</a:t>
                      </a:r>
                      <a:r>
                        <a:rPr lang="en-US" sz="900" spc="5">
                          <a:effectLst/>
                        </a:rPr>
                        <a:t>t</a:t>
                      </a:r>
                      <a:r>
                        <a:rPr lang="en-US" sz="900" spc="10">
                          <a:effectLst/>
                        </a:rPr>
                        <a:t>i</a:t>
                      </a:r>
                      <a:r>
                        <a:rPr lang="en-US" sz="900" spc="-5">
                          <a:effectLst/>
                        </a:rPr>
                        <a:t>sf</a:t>
                      </a:r>
                      <a:r>
                        <a:rPr lang="en-US" sz="900" spc="10">
                          <a:effectLst/>
                        </a:rPr>
                        <a:t>i</a:t>
                      </a:r>
                      <a:r>
                        <a:rPr lang="en-US" sz="900" spc="-5">
                          <a:effectLst/>
                        </a:rPr>
                        <a:t>e</a:t>
                      </a:r>
                      <a:r>
                        <a:rPr lang="en-US" sz="900">
                          <a:effectLst/>
                        </a:rPr>
                        <a:t>d</a:t>
                      </a:r>
                      <a:r>
                        <a:rPr lang="en-US" sz="900" spc="-30">
                          <a:effectLst/>
                        </a:rPr>
                        <a:t> </a:t>
                      </a:r>
                      <a:r>
                        <a:rPr lang="en-US" sz="900">
                          <a:effectLst/>
                        </a:rPr>
                        <a:t>with</a:t>
                      </a:r>
                      <a:r>
                        <a:rPr lang="en-US" sz="900" spc="-15">
                          <a:effectLst/>
                        </a:rPr>
                        <a:t> </a:t>
                      </a:r>
                      <a:r>
                        <a:rPr lang="en-US" sz="900">
                          <a:effectLst/>
                        </a:rPr>
                        <a:t>my </a:t>
                      </a:r>
                      <a:r>
                        <a:rPr lang="en-US" sz="900" spc="-5">
                          <a:effectLst/>
                        </a:rPr>
                        <a:t>s</a:t>
                      </a:r>
                      <a:r>
                        <a:rPr lang="en-US" sz="900">
                          <a:effectLst/>
                        </a:rPr>
                        <a:t>l</a:t>
                      </a:r>
                      <a:r>
                        <a:rPr lang="en-US" sz="900" spc="5">
                          <a:effectLst/>
                        </a:rPr>
                        <a:t>e</a:t>
                      </a:r>
                      <a:r>
                        <a:rPr lang="en-US" sz="900" spc="-5">
                          <a:effectLst/>
                        </a:rPr>
                        <a:t>e</a:t>
                      </a:r>
                      <a:r>
                        <a:rPr lang="en-US" sz="900" spc="5">
                          <a:effectLst/>
                        </a:rPr>
                        <a:t>p</a:t>
                      </a:r>
                      <a:r>
                        <a:rPr lang="en-US" sz="900">
                          <a:effectLst/>
                        </a:rPr>
                        <a:t>.</a:t>
                      </a:r>
                      <a:endParaRPr lang="en-US" sz="1000">
                        <a:effectLst/>
                        <a:latin typeface="Calibri"/>
                        <a:ea typeface="Calibri"/>
                        <a:cs typeface="Times New Roman"/>
                      </a:endParaRPr>
                    </a:p>
                  </a:txBody>
                  <a:tcPr marL="0" marR="0" marT="0" marB="0"/>
                </a:tc>
                <a:tc>
                  <a:txBody>
                    <a:bodyPr/>
                    <a:lstStyle/>
                    <a:p>
                      <a:pPr marL="221615" marR="0">
                        <a:lnSpc>
                          <a:spcPct val="115000"/>
                        </a:lnSpc>
                        <a:spcBef>
                          <a:spcPts val="135"/>
                        </a:spcBef>
                        <a:spcAft>
                          <a:spcPts val="0"/>
                        </a:spcAft>
                      </a:pPr>
                      <a:r>
                        <a:rPr lang="en-US" sz="900">
                          <a:effectLst/>
                        </a:rPr>
                        <a:t>q</a:t>
                      </a:r>
                      <a:r>
                        <a:rPr lang="en-US" sz="900" spc="195">
                          <a:effectLst/>
                        </a:rPr>
                        <a:t> </a:t>
                      </a:r>
                      <a:r>
                        <a:rPr lang="en-US" sz="900">
                          <a:effectLst/>
                        </a:rPr>
                        <a:t>5</a:t>
                      </a:r>
                      <a:endParaRPr lang="en-US" sz="1000">
                        <a:effectLst/>
                        <a:latin typeface="Calibri"/>
                        <a:ea typeface="Calibri"/>
                        <a:cs typeface="Times New Roman"/>
                      </a:endParaRPr>
                    </a:p>
                  </a:txBody>
                  <a:tcPr marL="0" marR="0" marT="0" marB="0"/>
                </a:tc>
                <a:tc>
                  <a:txBody>
                    <a:bodyPr/>
                    <a:lstStyle/>
                    <a:p>
                      <a:pPr marL="212725" marR="201295" algn="ctr">
                        <a:lnSpc>
                          <a:spcPct val="115000"/>
                        </a:lnSpc>
                        <a:spcBef>
                          <a:spcPts val="135"/>
                        </a:spcBef>
                        <a:spcAft>
                          <a:spcPts val="0"/>
                        </a:spcAft>
                      </a:pPr>
                      <a:r>
                        <a:rPr lang="en-US" sz="900">
                          <a:effectLst/>
                        </a:rPr>
                        <a:t>q</a:t>
                      </a:r>
                      <a:r>
                        <a:rPr lang="en-US" sz="900" spc="-30">
                          <a:effectLst/>
                        </a:rPr>
                        <a:t> </a:t>
                      </a:r>
                      <a:r>
                        <a:rPr lang="en-US" sz="900">
                          <a:effectLst/>
                        </a:rPr>
                        <a:t>4</a:t>
                      </a:r>
                      <a:endParaRPr lang="en-US" sz="1000">
                        <a:effectLst/>
                        <a:latin typeface="Calibri"/>
                        <a:ea typeface="Calibri"/>
                        <a:cs typeface="Times New Roman"/>
                      </a:endParaRPr>
                    </a:p>
                  </a:txBody>
                  <a:tcPr marL="0" marR="0" marT="0" marB="0"/>
                </a:tc>
                <a:tc>
                  <a:txBody>
                    <a:bodyPr/>
                    <a:lstStyle/>
                    <a:p>
                      <a:pPr marL="241935" marR="230505" algn="ctr">
                        <a:lnSpc>
                          <a:spcPct val="115000"/>
                        </a:lnSpc>
                        <a:spcBef>
                          <a:spcPts val="135"/>
                        </a:spcBef>
                        <a:spcAft>
                          <a:spcPts val="0"/>
                        </a:spcAft>
                      </a:pPr>
                      <a:r>
                        <a:rPr lang="en-US" sz="900">
                          <a:effectLst/>
                        </a:rPr>
                        <a:t>q</a:t>
                      </a:r>
                      <a:r>
                        <a:rPr lang="en-US" sz="900" spc="-30">
                          <a:effectLst/>
                        </a:rPr>
                        <a:t> </a:t>
                      </a:r>
                      <a:r>
                        <a:rPr lang="en-US" sz="900">
                          <a:effectLst/>
                        </a:rPr>
                        <a:t>3</a:t>
                      </a:r>
                      <a:endParaRPr lang="en-US" sz="1000">
                        <a:effectLst/>
                        <a:latin typeface="Calibri"/>
                        <a:ea typeface="Calibri"/>
                        <a:cs typeface="Times New Roman"/>
                      </a:endParaRPr>
                    </a:p>
                  </a:txBody>
                  <a:tcPr marL="0" marR="0" marT="0" marB="0"/>
                </a:tc>
                <a:tc>
                  <a:txBody>
                    <a:bodyPr/>
                    <a:lstStyle/>
                    <a:p>
                      <a:pPr marL="211455" marR="203200" algn="ctr">
                        <a:lnSpc>
                          <a:spcPct val="115000"/>
                        </a:lnSpc>
                        <a:spcBef>
                          <a:spcPts val="135"/>
                        </a:spcBef>
                        <a:spcAft>
                          <a:spcPts val="0"/>
                        </a:spcAft>
                      </a:pPr>
                      <a:r>
                        <a:rPr lang="en-US" sz="900">
                          <a:effectLst/>
                        </a:rPr>
                        <a:t>q</a:t>
                      </a:r>
                      <a:r>
                        <a:rPr lang="en-US" sz="900" spc="-30">
                          <a:effectLst/>
                        </a:rPr>
                        <a:t> </a:t>
                      </a:r>
                      <a:r>
                        <a:rPr lang="en-US" sz="900">
                          <a:effectLst/>
                        </a:rPr>
                        <a:t>2</a:t>
                      </a:r>
                      <a:endParaRPr lang="en-US" sz="1000">
                        <a:effectLst/>
                        <a:latin typeface="Calibri"/>
                        <a:ea typeface="Calibri"/>
                        <a:cs typeface="Times New Roman"/>
                      </a:endParaRPr>
                    </a:p>
                  </a:txBody>
                  <a:tcPr marL="0" marR="0" marT="0" marB="0"/>
                </a:tc>
                <a:tc>
                  <a:txBody>
                    <a:bodyPr/>
                    <a:lstStyle/>
                    <a:p>
                      <a:pPr marL="210185" marR="201930" algn="ctr">
                        <a:lnSpc>
                          <a:spcPct val="115000"/>
                        </a:lnSpc>
                        <a:spcBef>
                          <a:spcPts val="135"/>
                        </a:spcBef>
                        <a:spcAft>
                          <a:spcPts val="0"/>
                        </a:spcAft>
                      </a:pPr>
                      <a:r>
                        <a:rPr lang="en-US" sz="900">
                          <a:effectLst/>
                        </a:rPr>
                        <a:t>q</a:t>
                      </a:r>
                      <a:r>
                        <a:rPr lang="en-US" sz="900" spc="-30">
                          <a:effectLst/>
                        </a:rPr>
                        <a:t> </a:t>
                      </a:r>
                      <a:r>
                        <a:rPr lang="en-US" sz="900">
                          <a:effectLst/>
                        </a:rPr>
                        <a:t>1</a:t>
                      </a:r>
                      <a:endParaRPr lang="en-US" sz="10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r>
              <a:tr h="182285">
                <a:tc gridSpan="7">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3826">
                <a:tc>
                  <a:txBody>
                    <a:bodyPr/>
                    <a:lstStyle/>
                    <a:p>
                      <a:pPr marL="53975" marR="0">
                        <a:lnSpc>
                          <a:spcPct val="115000"/>
                        </a:lnSpc>
                        <a:spcBef>
                          <a:spcPts val="145"/>
                        </a:spcBef>
                        <a:spcAft>
                          <a:spcPts val="0"/>
                        </a:spcAft>
                      </a:pPr>
                      <a:r>
                        <a:rPr lang="en-US" sz="1000" spc="5">
                          <a:effectLst/>
                        </a:rPr>
                        <a:t>3</a:t>
                      </a:r>
                      <a:r>
                        <a:rPr lang="en-US" sz="1000">
                          <a:effectLst/>
                        </a:rPr>
                        <a:t>.  </a:t>
                      </a:r>
                      <a:r>
                        <a:rPr lang="en-US" sz="1000" spc="215">
                          <a:effectLst/>
                        </a:rPr>
                        <a:t> </a:t>
                      </a:r>
                      <a:r>
                        <a:rPr lang="en-US" sz="900">
                          <a:effectLst/>
                        </a:rPr>
                        <a:t>My</a:t>
                      </a:r>
                      <a:r>
                        <a:rPr lang="en-US" sz="900" spc="-10">
                          <a:effectLst/>
                        </a:rPr>
                        <a:t> </a:t>
                      </a:r>
                      <a:r>
                        <a:rPr lang="en-US" sz="900">
                          <a:effectLst/>
                        </a:rPr>
                        <a:t>s</a:t>
                      </a:r>
                      <a:r>
                        <a:rPr lang="en-US" sz="900" spc="-5">
                          <a:effectLst/>
                        </a:rPr>
                        <a:t>lee</a:t>
                      </a:r>
                      <a:r>
                        <a:rPr lang="en-US" sz="900">
                          <a:effectLst/>
                        </a:rPr>
                        <a:t>p</a:t>
                      </a:r>
                      <a:r>
                        <a:rPr lang="en-US" sz="900" spc="-5">
                          <a:effectLst/>
                        </a:rPr>
                        <a:t> w</a:t>
                      </a:r>
                      <a:r>
                        <a:rPr lang="en-US" sz="900">
                          <a:effectLst/>
                        </a:rPr>
                        <a:t>as</a:t>
                      </a:r>
                      <a:r>
                        <a:rPr lang="en-US" sz="900" spc="-15">
                          <a:effectLst/>
                        </a:rPr>
                        <a:t> </a:t>
                      </a:r>
                      <a:r>
                        <a:rPr lang="en-US" sz="900" spc="10">
                          <a:effectLst/>
                        </a:rPr>
                        <a:t>r</a:t>
                      </a:r>
                      <a:r>
                        <a:rPr lang="en-US" sz="900" spc="-5">
                          <a:effectLst/>
                        </a:rPr>
                        <a:t>ef</a:t>
                      </a:r>
                      <a:r>
                        <a:rPr lang="en-US" sz="900" spc="10">
                          <a:effectLst/>
                        </a:rPr>
                        <a:t>r</a:t>
                      </a:r>
                      <a:r>
                        <a:rPr lang="en-US" sz="900" spc="-5">
                          <a:effectLst/>
                        </a:rPr>
                        <a:t>es</a:t>
                      </a:r>
                      <a:r>
                        <a:rPr lang="en-US" sz="900" spc="5">
                          <a:effectLst/>
                        </a:rPr>
                        <a:t>h</a:t>
                      </a:r>
                      <a:r>
                        <a:rPr lang="en-US" sz="900">
                          <a:effectLst/>
                        </a:rPr>
                        <a:t>i</a:t>
                      </a:r>
                      <a:r>
                        <a:rPr lang="en-US" sz="900" spc="5">
                          <a:effectLst/>
                        </a:rPr>
                        <a:t>n</a:t>
                      </a:r>
                      <a:r>
                        <a:rPr lang="en-US" sz="900">
                          <a:effectLst/>
                        </a:rPr>
                        <a:t>g.</a:t>
                      </a:r>
                      <a:endParaRPr lang="en-US" sz="1000">
                        <a:effectLst/>
                        <a:latin typeface="Calibri"/>
                        <a:ea typeface="Calibri"/>
                        <a:cs typeface="Times New Roman"/>
                      </a:endParaRPr>
                    </a:p>
                  </a:txBody>
                  <a:tcPr marL="0" marR="0" marT="0" marB="0"/>
                </a:tc>
                <a:tc>
                  <a:txBody>
                    <a:bodyPr/>
                    <a:lstStyle/>
                    <a:p>
                      <a:pPr marL="221615" marR="0">
                        <a:lnSpc>
                          <a:spcPct val="115000"/>
                        </a:lnSpc>
                        <a:spcBef>
                          <a:spcPts val="145"/>
                        </a:spcBef>
                        <a:spcAft>
                          <a:spcPts val="0"/>
                        </a:spcAft>
                      </a:pPr>
                      <a:r>
                        <a:rPr lang="en-US" sz="900">
                          <a:effectLst/>
                        </a:rPr>
                        <a:t>q</a:t>
                      </a:r>
                      <a:r>
                        <a:rPr lang="en-US" sz="900" spc="195">
                          <a:effectLst/>
                        </a:rPr>
                        <a:t> </a:t>
                      </a:r>
                      <a:r>
                        <a:rPr lang="en-US" sz="900">
                          <a:effectLst/>
                        </a:rPr>
                        <a:t>5</a:t>
                      </a:r>
                      <a:endParaRPr lang="en-US" sz="1000">
                        <a:effectLst/>
                        <a:latin typeface="Calibri"/>
                        <a:ea typeface="Calibri"/>
                        <a:cs typeface="Times New Roman"/>
                      </a:endParaRPr>
                    </a:p>
                  </a:txBody>
                  <a:tcPr marL="0" marR="0" marT="0" marB="0"/>
                </a:tc>
                <a:tc>
                  <a:txBody>
                    <a:bodyPr/>
                    <a:lstStyle/>
                    <a:p>
                      <a:pPr marL="212725" marR="201295" algn="ctr">
                        <a:lnSpc>
                          <a:spcPct val="115000"/>
                        </a:lnSpc>
                        <a:spcBef>
                          <a:spcPts val="145"/>
                        </a:spcBef>
                        <a:spcAft>
                          <a:spcPts val="0"/>
                        </a:spcAft>
                      </a:pPr>
                      <a:r>
                        <a:rPr lang="en-US" sz="900">
                          <a:effectLst/>
                        </a:rPr>
                        <a:t>q</a:t>
                      </a:r>
                      <a:r>
                        <a:rPr lang="en-US" sz="900" spc="-30">
                          <a:effectLst/>
                        </a:rPr>
                        <a:t> </a:t>
                      </a:r>
                      <a:r>
                        <a:rPr lang="en-US" sz="900">
                          <a:effectLst/>
                        </a:rPr>
                        <a:t>4</a:t>
                      </a:r>
                      <a:endParaRPr lang="en-US" sz="1000">
                        <a:effectLst/>
                        <a:latin typeface="Calibri"/>
                        <a:ea typeface="Calibri"/>
                        <a:cs typeface="Times New Roman"/>
                      </a:endParaRPr>
                    </a:p>
                  </a:txBody>
                  <a:tcPr marL="0" marR="0" marT="0" marB="0"/>
                </a:tc>
                <a:tc>
                  <a:txBody>
                    <a:bodyPr/>
                    <a:lstStyle/>
                    <a:p>
                      <a:pPr marL="241935" marR="230505" algn="ctr">
                        <a:lnSpc>
                          <a:spcPct val="115000"/>
                        </a:lnSpc>
                        <a:spcBef>
                          <a:spcPts val="145"/>
                        </a:spcBef>
                        <a:spcAft>
                          <a:spcPts val="0"/>
                        </a:spcAft>
                      </a:pPr>
                      <a:r>
                        <a:rPr lang="en-US" sz="900">
                          <a:effectLst/>
                        </a:rPr>
                        <a:t>q</a:t>
                      </a:r>
                      <a:r>
                        <a:rPr lang="en-US" sz="900" spc="-30">
                          <a:effectLst/>
                        </a:rPr>
                        <a:t> </a:t>
                      </a:r>
                      <a:r>
                        <a:rPr lang="en-US" sz="900">
                          <a:effectLst/>
                        </a:rPr>
                        <a:t>3</a:t>
                      </a:r>
                      <a:endParaRPr lang="en-US" sz="1000">
                        <a:effectLst/>
                        <a:latin typeface="Calibri"/>
                        <a:ea typeface="Calibri"/>
                        <a:cs typeface="Times New Roman"/>
                      </a:endParaRPr>
                    </a:p>
                  </a:txBody>
                  <a:tcPr marL="0" marR="0" marT="0" marB="0"/>
                </a:tc>
                <a:tc>
                  <a:txBody>
                    <a:bodyPr/>
                    <a:lstStyle/>
                    <a:p>
                      <a:pPr marL="211455" marR="203200" algn="ctr">
                        <a:lnSpc>
                          <a:spcPct val="115000"/>
                        </a:lnSpc>
                        <a:spcBef>
                          <a:spcPts val="145"/>
                        </a:spcBef>
                        <a:spcAft>
                          <a:spcPts val="0"/>
                        </a:spcAft>
                      </a:pPr>
                      <a:r>
                        <a:rPr lang="en-US" sz="900">
                          <a:effectLst/>
                        </a:rPr>
                        <a:t>q</a:t>
                      </a:r>
                      <a:r>
                        <a:rPr lang="en-US" sz="900" spc="-30">
                          <a:effectLst/>
                        </a:rPr>
                        <a:t> </a:t>
                      </a:r>
                      <a:r>
                        <a:rPr lang="en-US" sz="900">
                          <a:effectLst/>
                        </a:rPr>
                        <a:t>2</a:t>
                      </a:r>
                      <a:endParaRPr lang="en-US" sz="1000">
                        <a:effectLst/>
                        <a:latin typeface="Calibri"/>
                        <a:ea typeface="Calibri"/>
                        <a:cs typeface="Times New Roman"/>
                      </a:endParaRPr>
                    </a:p>
                  </a:txBody>
                  <a:tcPr marL="0" marR="0" marT="0" marB="0"/>
                </a:tc>
                <a:tc>
                  <a:txBody>
                    <a:bodyPr/>
                    <a:lstStyle/>
                    <a:p>
                      <a:pPr marL="210185" marR="201930" algn="ctr">
                        <a:lnSpc>
                          <a:spcPct val="115000"/>
                        </a:lnSpc>
                        <a:spcBef>
                          <a:spcPts val="145"/>
                        </a:spcBef>
                        <a:spcAft>
                          <a:spcPts val="0"/>
                        </a:spcAft>
                      </a:pPr>
                      <a:r>
                        <a:rPr lang="en-US" sz="900">
                          <a:effectLst/>
                        </a:rPr>
                        <a:t>q</a:t>
                      </a:r>
                      <a:r>
                        <a:rPr lang="en-US" sz="900" spc="-30">
                          <a:effectLst/>
                        </a:rPr>
                        <a:t> </a:t>
                      </a:r>
                      <a:r>
                        <a:rPr lang="en-US" sz="900">
                          <a:effectLst/>
                        </a:rPr>
                        <a:t>1</a:t>
                      </a:r>
                      <a:endParaRPr lang="en-US" sz="10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r>
              <a:tr h="182285">
                <a:tc gridSpan="7">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3826">
                <a:tc>
                  <a:txBody>
                    <a:bodyPr/>
                    <a:lstStyle/>
                    <a:p>
                      <a:pPr marL="53975" marR="0">
                        <a:lnSpc>
                          <a:spcPct val="115000"/>
                        </a:lnSpc>
                        <a:spcBef>
                          <a:spcPts val="135"/>
                        </a:spcBef>
                        <a:spcAft>
                          <a:spcPts val="0"/>
                        </a:spcAft>
                      </a:pPr>
                      <a:r>
                        <a:rPr lang="en-US" sz="1000" spc="5">
                          <a:effectLst/>
                        </a:rPr>
                        <a:t>4</a:t>
                      </a:r>
                      <a:r>
                        <a:rPr lang="en-US" sz="1000">
                          <a:effectLst/>
                        </a:rPr>
                        <a:t>.  </a:t>
                      </a:r>
                      <a:r>
                        <a:rPr lang="en-US" sz="1000" spc="215">
                          <a:effectLst/>
                        </a:rPr>
                        <a:t> </a:t>
                      </a:r>
                      <a:r>
                        <a:rPr lang="en-US" sz="900">
                          <a:effectLst/>
                        </a:rPr>
                        <a:t>I </a:t>
                      </a:r>
                      <a:r>
                        <a:rPr lang="en-US" sz="900" spc="5">
                          <a:effectLst/>
                        </a:rPr>
                        <a:t>h</a:t>
                      </a:r>
                      <a:r>
                        <a:rPr lang="en-US" sz="900">
                          <a:effectLst/>
                        </a:rPr>
                        <a:t>ad</a:t>
                      </a:r>
                      <a:r>
                        <a:rPr lang="en-US" sz="900" spc="-10">
                          <a:effectLst/>
                        </a:rPr>
                        <a:t> </a:t>
                      </a:r>
                      <a:r>
                        <a:rPr lang="en-US" sz="900" spc="5">
                          <a:effectLst/>
                        </a:rPr>
                        <a:t>d</a:t>
                      </a:r>
                      <a:r>
                        <a:rPr lang="en-US" sz="900">
                          <a:effectLst/>
                        </a:rPr>
                        <a:t>i</a:t>
                      </a:r>
                      <a:r>
                        <a:rPr lang="en-US" sz="900" spc="-5">
                          <a:effectLst/>
                        </a:rPr>
                        <a:t>ff</a:t>
                      </a:r>
                      <a:r>
                        <a:rPr lang="en-US" sz="900">
                          <a:effectLst/>
                        </a:rPr>
                        <a:t>icul</a:t>
                      </a:r>
                      <a:r>
                        <a:rPr lang="en-US" sz="900" spc="5">
                          <a:effectLst/>
                        </a:rPr>
                        <a:t>t</a:t>
                      </a:r>
                      <a:r>
                        <a:rPr lang="en-US" sz="900">
                          <a:effectLst/>
                        </a:rPr>
                        <a:t>y</a:t>
                      </a:r>
                      <a:r>
                        <a:rPr lang="en-US" sz="900" spc="-30">
                          <a:effectLst/>
                        </a:rPr>
                        <a:t> </a:t>
                      </a:r>
                      <a:r>
                        <a:rPr lang="en-US" sz="900">
                          <a:effectLst/>
                        </a:rPr>
                        <a:t>falli</a:t>
                      </a:r>
                      <a:r>
                        <a:rPr lang="en-US" sz="900" spc="5">
                          <a:effectLst/>
                        </a:rPr>
                        <a:t>n</a:t>
                      </a:r>
                      <a:r>
                        <a:rPr lang="en-US" sz="900">
                          <a:effectLst/>
                        </a:rPr>
                        <a:t>g</a:t>
                      </a:r>
                      <a:r>
                        <a:rPr lang="en-US" sz="900" spc="-25">
                          <a:effectLst/>
                        </a:rPr>
                        <a:t> </a:t>
                      </a:r>
                      <a:r>
                        <a:rPr lang="en-US" sz="900" spc="5">
                          <a:effectLst/>
                        </a:rPr>
                        <a:t>a</a:t>
                      </a:r>
                      <a:r>
                        <a:rPr lang="en-US" sz="900" spc="-5">
                          <a:effectLst/>
                        </a:rPr>
                        <a:t>s</a:t>
                      </a:r>
                      <a:r>
                        <a:rPr lang="en-US" sz="900">
                          <a:effectLst/>
                        </a:rPr>
                        <a:t>l</a:t>
                      </a:r>
                      <a:r>
                        <a:rPr lang="en-US" sz="900" spc="5">
                          <a:effectLst/>
                        </a:rPr>
                        <a:t>e</a:t>
                      </a:r>
                      <a:r>
                        <a:rPr lang="en-US" sz="900" spc="-5">
                          <a:effectLst/>
                        </a:rPr>
                        <a:t>e</a:t>
                      </a:r>
                      <a:r>
                        <a:rPr lang="en-US" sz="900" spc="5">
                          <a:effectLst/>
                        </a:rPr>
                        <a:t>p</a:t>
                      </a:r>
                      <a:r>
                        <a:rPr lang="en-US" sz="900">
                          <a:effectLst/>
                        </a:rPr>
                        <a:t>.</a:t>
                      </a:r>
                      <a:endParaRPr lang="en-US" sz="1000">
                        <a:effectLst/>
                        <a:latin typeface="Calibri"/>
                        <a:ea typeface="Calibri"/>
                        <a:cs typeface="Times New Roman"/>
                      </a:endParaRPr>
                    </a:p>
                  </a:txBody>
                  <a:tcPr marL="0" marR="0" marT="0" marB="0"/>
                </a:tc>
                <a:tc>
                  <a:txBody>
                    <a:bodyPr/>
                    <a:lstStyle/>
                    <a:p>
                      <a:pPr marL="221615" marR="0">
                        <a:lnSpc>
                          <a:spcPct val="115000"/>
                        </a:lnSpc>
                        <a:spcBef>
                          <a:spcPts val="135"/>
                        </a:spcBef>
                        <a:spcAft>
                          <a:spcPts val="0"/>
                        </a:spcAft>
                      </a:pPr>
                      <a:r>
                        <a:rPr lang="en-US" sz="900">
                          <a:effectLst/>
                        </a:rPr>
                        <a:t>q</a:t>
                      </a:r>
                      <a:r>
                        <a:rPr lang="en-US" sz="900" spc="195">
                          <a:effectLst/>
                        </a:rPr>
                        <a:t> </a:t>
                      </a:r>
                      <a:r>
                        <a:rPr lang="en-US" sz="900">
                          <a:effectLst/>
                        </a:rPr>
                        <a:t>1</a:t>
                      </a:r>
                      <a:endParaRPr lang="en-US" sz="1000">
                        <a:effectLst/>
                        <a:latin typeface="Calibri"/>
                        <a:ea typeface="Calibri"/>
                        <a:cs typeface="Times New Roman"/>
                      </a:endParaRPr>
                    </a:p>
                  </a:txBody>
                  <a:tcPr marL="0" marR="0" marT="0" marB="0"/>
                </a:tc>
                <a:tc>
                  <a:txBody>
                    <a:bodyPr/>
                    <a:lstStyle/>
                    <a:p>
                      <a:pPr marL="212725" marR="201295" algn="ctr">
                        <a:lnSpc>
                          <a:spcPct val="115000"/>
                        </a:lnSpc>
                        <a:spcBef>
                          <a:spcPts val="135"/>
                        </a:spcBef>
                        <a:spcAft>
                          <a:spcPts val="0"/>
                        </a:spcAft>
                      </a:pPr>
                      <a:r>
                        <a:rPr lang="en-US" sz="900">
                          <a:effectLst/>
                        </a:rPr>
                        <a:t>q</a:t>
                      </a:r>
                      <a:r>
                        <a:rPr lang="en-US" sz="900" spc="-30">
                          <a:effectLst/>
                        </a:rPr>
                        <a:t> </a:t>
                      </a:r>
                      <a:r>
                        <a:rPr lang="en-US" sz="900">
                          <a:effectLst/>
                        </a:rPr>
                        <a:t>2</a:t>
                      </a:r>
                      <a:endParaRPr lang="en-US" sz="1000">
                        <a:effectLst/>
                        <a:latin typeface="Calibri"/>
                        <a:ea typeface="Calibri"/>
                        <a:cs typeface="Times New Roman"/>
                      </a:endParaRPr>
                    </a:p>
                  </a:txBody>
                  <a:tcPr marL="0" marR="0" marT="0" marB="0"/>
                </a:tc>
                <a:tc>
                  <a:txBody>
                    <a:bodyPr/>
                    <a:lstStyle/>
                    <a:p>
                      <a:pPr marL="241935" marR="230505" algn="ctr">
                        <a:lnSpc>
                          <a:spcPct val="115000"/>
                        </a:lnSpc>
                        <a:spcBef>
                          <a:spcPts val="135"/>
                        </a:spcBef>
                        <a:spcAft>
                          <a:spcPts val="0"/>
                        </a:spcAft>
                      </a:pPr>
                      <a:r>
                        <a:rPr lang="en-US" sz="900">
                          <a:effectLst/>
                        </a:rPr>
                        <a:t>q</a:t>
                      </a:r>
                      <a:r>
                        <a:rPr lang="en-US" sz="900" spc="-30">
                          <a:effectLst/>
                        </a:rPr>
                        <a:t> </a:t>
                      </a:r>
                      <a:r>
                        <a:rPr lang="en-US" sz="900">
                          <a:effectLst/>
                        </a:rPr>
                        <a:t>3</a:t>
                      </a:r>
                      <a:endParaRPr lang="en-US" sz="1000">
                        <a:effectLst/>
                        <a:latin typeface="Calibri"/>
                        <a:ea typeface="Calibri"/>
                        <a:cs typeface="Times New Roman"/>
                      </a:endParaRPr>
                    </a:p>
                  </a:txBody>
                  <a:tcPr marL="0" marR="0" marT="0" marB="0"/>
                </a:tc>
                <a:tc>
                  <a:txBody>
                    <a:bodyPr/>
                    <a:lstStyle/>
                    <a:p>
                      <a:pPr marL="211455" marR="203200" algn="ctr">
                        <a:lnSpc>
                          <a:spcPct val="115000"/>
                        </a:lnSpc>
                        <a:spcBef>
                          <a:spcPts val="135"/>
                        </a:spcBef>
                        <a:spcAft>
                          <a:spcPts val="0"/>
                        </a:spcAft>
                      </a:pPr>
                      <a:r>
                        <a:rPr lang="en-US" sz="900">
                          <a:effectLst/>
                        </a:rPr>
                        <a:t>q</a:t>
                      </a:r>
                      <a:r>
                        <a:rPr lang="en-US" sz="900" spc="-30">
                          <a:effectLst/>
                        </a:rPr>
                        <a:t> </a:t>
                      </a:r>
                      <a:r>
                        <a:rPr lang="en-US" sz="900">
                          <a:effectLst/>
                        </a:rPr>
                        <a:t>4</a:t>
                      </a:r>
                      <a:endParaRPr lang="en-US" sz="1000">
                        <a:effectLst/>
                        <a:latin typeface="Calibri"/>
                        <a:ea typeface="Calibri"/>
                        <a:cs typeface="Times New Roman"/>
                      </a:endParaRPr>
                    </a:p>
                  </a:txBody>
                  <a:tcPr marL="0" marR="0" marT="0" marB="0"/>
                </a:tc>
                <a:tc>
                  <a:txBody>
                    <a:bodyPr/>
                    <a:lstStyle/>
                    <a:p>
                      <a:pPr marL="210185" marR="201930" algn="ctr">
                        <a:lnSpc>
                          <a:spcPct val="115000"/>
                        </a:lnSpc>
                        <a:spcBef>
                          <a:spcPts val="135"/>
                        </a:spcBef>
                        <a:spcAft>
                          <a:spcPts val="0"/>
                        </a:spcAft>
                      </a:pPr>
                      <a:r>
                        <a:rPr lang="en-US" sz="900">
                          <a:effectLst/>
                        </a:rPr>
                        <a:t>q</a:t>
                      </a:r>
                      <a:r>
                        <a:rPr lang="en-US" sz="900" spc="-30">
                          <a:effectLst/>
                        </a:rPr>
                        <a:t> </a:t>
                      </a:r>
                      <a:r>
                        <a:rPr lang="en-US" sz="900">
                          <a:effectLst/>
                        </a:rPr>
                        <a:t>5</a:t>
                      </a:r>
                      <a:endParaRPr lang="en-US" sz="10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r>
              <a:tr h="302707">
                <a:tc gridSpan="6">
                  <a:txBody>
                    <a:bodyPr/>
                    <a:lstStyle/>
                    <a:p>
                      <a:pPr marL="0" marR="0">
                        <a:lnSpc>
                          <a:spcPts val="1300"/>
                        </a:lnSpc>
                        <a:spcBef>
                          <a:spcPts val="15"/>
                        </a:spcBef>
                        <a:spcAft>
                          <a:spcPts val="0"/>
                        </a:spcAft>
                      </a:pPr>
                      <a:r>
                        <a:rPr lang="en-US" sz="1100">
                          <a:effectLst/>
                        </a:rPr>
                        <a:t> </a:t>
                      </a:r>
                      <a:endParaRPr lang="en-US" sz="1000">
                        <a:effectLst/>
                      </a:endParaRPr>
                    </a:p>
                    <a:p>
                      <a:pPr marL="64770" marR="0">
                        <a:lnSpc>
                          <a:spcPct val="115000"/>
                        </a:lnSpc>
                        <a:spcBef>
                          <a:spcPts val="0"/>
                        </a:spcBef>
                        <a:spcAft>
                          <a:spcPts val="0"/>
                        </a:spcAft>
                      </a:pPr>
                      <a:r>
                        <a:rPr lang="en-US" sz="900">
                          <a:effectLst/>
                        </a:rPr>
                        <a:t>In</a:t>
                      </a:r>
                      <a:r>
                        <a:rPr lang="en-US" sz="900" spc="-10">
                          <a:effectLst/>
                        </a:rPr>
                        <a:t> </a:t>
                      </a:r>
                      <a:r>
                        <a:rPr lang="en-US" sz="900" spc="5">
                          <a:effectLst/>
                        </a:rPr>
                        <a:t>th</a:t>
                      </a:r>
                      <a:r>
                        <a:rPr lang="en-US" sz="900">
                          <a:effectLst/>
                        </a:rPr>
                        <a:t>e</a:t>
                      </a:r>
                      <a:r>
                        <a:rPr lang="en-US" sz="900" spc="-15">
                          <a:effectLst/>
                        </a:rPr>
                        <a:t> </a:t>
                      </a:r>
                      <a:r>
                        <a:rPr lang="en-US" sz="900" spc="5">
                          <a:effectLst/>
                        </a:rPr>
                        <a:t>p</a:t>
                      </a:r>
                      <a:r>
                        <a:rPr lang="en-US" sz="900">
                          <a:effectLst/>
                        </a:rPr>
                        <a:t>ast</a:t>
                      </a:r>
                      <a:r>
                        <a:rPr lang="en-US" sz="900" spc="-15">
                          <a:effectLst/>
                        </a:rPr>
                        <a:t> </a:t>
                      </a:r>
                      <a:r>
                        <a:rPr lang="en-US" sz="900" spc="-5">
                          <a:effectLst/>
                        </a:rPr>
                        <a:t>SE</a:t>
                      </a:r>
                      <a:r>
                        <a:rPr lang="en-US" sz="900">
                          <a:effectLst/>
                        </a:rPr>
                        <a:t>V</a:t>
                      </a:r>
                      <a:r>
                        <a:rPr lang="en-US" sz="900" spc="-5">
                          <a:effectLst/>
                        </a:rPr>
                        <a:t>E</a:t>
                      </a:r>
                      <a:r>
                        <a:rPr lang="en-US" sz="900">
                          <a:effectLst/>
                        </a:rPr>
                        <a:t>N</a:t>
                      </a:r>
                      <a:r>
                        <a:rPr lang="en-US" sz="900" spc="-25">
                          <a:effectLst/>
                        </a:rPr>
                        <a:t> </a:t>
                      </a:r>
                      <a:r>
                        <a:rPr lang="en-US" sz="900" spc="5">
                          <a:effectLst/>
                        </a:rPr>
                        <a:t>(</a:t>
                      </a:r>
                      <a:r>
                        <a:rPr lang="en-US" sz="900">
                          <a:effectLst/>
                        </a:rPr>
                        <a:t>7)</a:t>
                      </a:r>
                      <a:r>
                        <a:rPr lang="en-US" sz="900" spc="-10">
                          <a:effectLst/>
                        </a:rPr>
                        <a:t> </a:t>
                      </a:r>
                      <a:r>
                        <a:rPr lang="en-US" sz="900" spc="10">
                          <a:effectLst/>
                        </a:rPr>
                        <a:t>D</a:t>
                      </a:r>
                      <a:r>
                        <a:rPr lang="en-US" sz="900" spc="-5">
                          <a:effectLst/>
                        </a:rPr>
                        <a:t>A</a:t>
                      </a:r>
                      <a:r>
                        <a:rPr lang="en-US" sz="900">
                          <a:effectLst/>
                        </a:rPr>
                        <a:t>Y</a:t>
                      </a:r>
                      <a:r>
                        <a:rPr lang="en-US" sz="900" spc="5">
                          <a:effectLst/>
                        </a:rPr>
                        <a:t>S</a:t>
                      </a:r>
                      <a:r>
                        <a:rPr lang="en-US" sz="900">
                          <a:effectLst/>
                        </a:rPr>
                        <a:t>.</a:t>
                      </a:r>
                      <a:r>
                        <a:rPr lang="en-US" sz="900" spc="-5">
                          <a:effectLst/>
                        </a:rPr>
                        <a:t>.</a:t>
                      </a:r>
                      <a:r>
                        <a:rPr lang="en-US" sz="900" spc="10">
                          <a:effectLst/>
                        </a:rPr>
                        <a:t>.</a:t>
                      </a:r>
                      <a:r>
                        <a:rPr lang="en-US" sz="900">
                          <a:effectLst/>
                        </a:rPr>
                        <a:t>.</a:t>
                      </a:r>
                      <a:endParaRPr lang="en-US" sz="10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r>
              <a:tr h="182285">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c>
                  <a:txBody>
                    <a:bodyPr/>
                    <a:lstStyle/>
                    <a:p>
                      <a:pPr marL="180975" marR="0">
                        <a:lnSpc>
                          <a:spcPct val="115000"/>
                        </a:lnSpc>
                        <a:spcBef>
                          <a:spcPts val="135"/>
                        </a:spcBef>
                        <a:spcAft>
                          <a:spcPts val="0"/>
                        </a:spcAft>
                      </a:pPr>
                      <a:r>
                        <a:rPr lang="en-US" sz="900" spc="5">
                          <a:effectLst/>
                        </a:rPr>
                        <a:t>N</a:t>
                      </a:r>
                      <a:r>
                        <a:rPr lang="en-US" sz="900">
                          <a:effectLst/>
                        </a:rPr>
                        <a:t>e</a:t>
                      </a:r>
                      <a:r>
                        <a:rPr lang="en-US" sz="900" spc="-5">
                          <a:effectLst/>
                        </a:rPr>
                        <a:t>v</a:t>
                      </a:r>
                      <a:r>
                        <a:rPr lang="en-US" sz="900">
                          <a:effectLst/>
                        </a:rPr>
                        <a:t>er</a:t>
                      </a:r>
                      <a:endParaRPr lang="en-US" sz="1000">
                        <a:effectLst/>
                        <a:latin typeface="Calibri"/>
                        <a:ea typeface="Calibri"/>
                        <a:cs typeface="Times New Roman"/>
                      </a:endParaRPr>
                    </a:p>
                  </a:txBody>
                  <a:tcPr marL="0" marR="0" marT="0" marB="0"/>
                </a:tc>
                <a:tc>
                  <a:txBody>
                    <a:bodyPr/>
                    <a:lstStyle/>
                    <a:p>
                      <a:pPr marL="171450" marR="0">
                        <a:lnSpc>
                          <a:spcPct val="115000"/>
                        </a:lnSpc>
                        <a:spcBef>
                          <a:spcPts val="135"/>
                        </a:spcBef>
                        <a:spcAft>
                          <a:spcPts val="0"/>
                        </a:spcAft>
                      </a:pPr>
                      <a:r>
                        <a:rPr lang="en-US" sz="900">
                          <a:effectLst/>
                        </a:rPr>
                        <a:t>Ra</a:t>
                      </a:r>
                      <a:r>
                        <a:rPr lang="en-US" sz="900" spc="5">
                          <a:effectLst/>
                        </a:rPr>
                        <a:t>r</a:t>
                      </a:r>
                      <a:r>
                        <a:rPr lang="en-US" sz="900">
                          <a:effectLst/>
                        </a:rPr>
                        <a:t>e</a:t>
                      </a:r>
                      <a:r>
                        <a:rPr lang="en-US" sz="900" spc="-5">
                          <a:effectLst/>
                        </a:rPr>
                        <a:t>l</a:t>
                      </a:r>
                      <a:r>
                        <a:rPr lang="en-US" sz="900">
                          <a:effectLst/>
                        </a:rPr>
                        <a:t>y</a:t>
                      </a:r>
                      <a:endParaRPr lang="en-US" sz="1000">
                        <a:effectLst/>
                        <a:latin typeface="Calibri"/>
                        <a:ea typeface="Calibri"/>
                        <a:cs typeface="Times New Roman"/>
                      </a:endParaRPr>
                    </a:p>
                  </a:txBody>
                  <a:tcPr marL="0" marR="0" marT="0" marB="0"/>
                </a:tc>
                <a:tc>
                  <a:txBody>
                    <a:bodyPr/>
                    <a:lstStyle/>
                    <a:p>
                      <a:pPr marL="72390" marR="0">
                        <a:lnSpc>
                          <a:spcPct val="115000"/>
                        </a:lnSpc>
                        <a:spcBef>
                          <a:spcPts val="135"/>
                        </a:spcBef>
                        <a:spcAft>
                          <a:spcPts val="0"/>
                        </a:spcAft>
                      </a:pPr>
                      <a:r>
                        <a:rPr lang="en-US" sz="900" spc="-5">
                          <a:effectLst/>
                        </a:rPr>
                        <a:t>S</a:t>
                      </a:r>
                      <a:r>
                        <a:rPr lang="en-US" sz="900" spc="5">
                          <a:effectLst/>
                        </a:rPr>
                        <a:t>om</a:t>
                      </a:r>
                      <a:r>
                        <a:rPr lang="en-US" sz="900">
                          <a:effectLst/>
                        </a:rPr>
                        <a:t>eti</a:t>
                      </a:r>
                      <a:r>
                        <a:rPr lang="en-US" sz="900" spc="5">
                          <a:effectLst/>
                        </a:rPr>
                        <a:t>m</a:t>
                      </a:r>
                      <a:r>
                        <a:rPr lang="en-US" sz="900">
                          <a:effectLst/>
                        </a:rPr>
                        <a:t>es</a:t>
                      </a:r>
                      <a:endParaRPr lang="en-US" sz="1000">
                        <a:effectLst/>
                        <a:latin typeface="Calibri"/>
                        <a:ea typeface="Calibri"/>
                        <a:cs typeface="Times New Roman"/>
                      </a:endParaRPr>
                    </a:p>
                  </a:txBody>
                  <a:tcPr marL="0" marR="0" marT="0" marB="0"/>
                </a:tc>
                <a:tc>
                  <a:txBody>
                    <a:bodyPr/>
                    <a:lstStyle/>
                    <a:p>
                      <a:pPr marL="188595" marR="0">
                        <a:lnSpc>
                          <a:spcPct val="115000"/>
                        </a:lnSpc>
                        <a:spcBef>
                          <a:spcPts val="135"/>
                        </a:spcBef>
                        <a:spcAft>
                          <a:spcPts val="0"/>
                        </a:spcAft>
                      </a:pPr>
                      <a:r>
                        <a:rPr lang="en-US" sz="900">
                          <a:effectLst/>
                        </a:rPr>
                        <a:t>O</a:t>
                      </a:r>
                      <a:r>
                        <a:rPr lang="en-US" sz="900" spc="-5">
                          <a:effectLst/>
                        </a:rPr>
                        <a:t>f</a:t>
                      </a:r>
                      <a:r>
                        <a:rPr lang="en-US" sz="900">
                          <a:effectLst/>
                        </a:rPr>
                        <a:t>t</a:t>
                      </a:r>
                      <a:r>
                        <a:rPr lang="en-US" sz="900" spc="5">
                          <a:effectLst/>
                        </a:rPr>
                        <a:t>e</a:t>
                      </a:r>
                      <a:r>
                        <a:rPr lang="en-US" sz="900">
                          <a:effectLst/>
                        </a:rPr>
                        <a:t>n</a:t>
                      </a:r>
                      <a:endParaRPr lang="en-US" sz="1000">
                        <a:effectLst/>
                        <a:latin typeface="Calibri"/>
                        <a:ea typeface="Calibri"/>
                        <a:cs typeface="Times New Roman"/>
                      </a:endParaRPr>
                    </a:p>
                  </a:txBody>
                  <a:tcPr marL="0" marR="0" marT="0" marB="0"/>
                </a:tc>
                <a:tc>
                  <a:txBody>
                    <a:bodyPr/>
                    <a:lstStyle/>
                    <a:p>
                      <a:pPr marL="150495" marR="0">
                        <a:lnSpc>
                          <a:spcPct val="115000"/>
                        </a:lnSpc>
                        <a:spcBef>
                          <a:spcPts val="135"/>
                        </a:spcBef>
                        <a:spcAft>
                          <a:spcPts val="0"/>
                        </a:spcAft>
                      </a:pPr>
                      <a:r>
                        <a:rPr lang="en-US" sz="900" spc="-5">
                          <a:effectLst/>
                        </a:rPr>
                        <a:t>Al</a:t>
                      </a:r>
                      <a:r>
                        <a:rPr lang="en-US" sz="900">
                          <a:effectLst/>
                        </a:rPr>
                        <a:t>w</a:t>
                      </a:r>
                      <a:r>
                        <a:rPr lang="en-US" sz="900" spc="15">
                          <a:effectLst/>
                        </a:rPr>
                        <a:t>a</a:t>
                      </a:r>
                      <a:r>
                        <a:rPr lang="en-US" sz="900" spc="-5">
                          <a:effectLst/>
                        </a:rPr>
                        <a:t>y</a:t>
                      </a:r>
                      <a:r>
                        <a:rPr lang="en-US" sz="900">
                          <a:effectLst/>
                        </a:rPr>
                        <a:t>s</a:t>
                      </a:r>
                      <a:endParaRPr lang="en-US" sz="10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r>
              <a:tr h="182725">
                <a:tc>
                  <a:txBody>
                    <a:bodyPr/>
                    <a:lstStyle/>
                    <a:p>
                      <a:pPr marL="53975" marR="0">
                        <a:lnSpc>
                          <a:spcPct val="115000"/>
                        </a:lnSpc>
                        <a:spcBef>
                          <a:spcPts val="135"/>
                        </a:spcBef>
                        <a:spcAft>
                          <a:spcPts val="0"/>
                        </a:spcAft>
                      </a:pPr>
                      <a:r>
                        <a:rPr lang="en-US" sz="1000" spc="5">
                          <a:effectLst/>
                        </a:rPr>
                        <a:t>5</a:t>
                      </a:r>
                      <a:r>
                        <a:rPr lang="en-US" sz="1000">
                          <a:effectLst/>
                        </a:rPr>
                        <a:t>.  </a:t>
                      </a:r>
                      <a:r>
                        <a:rPr lang="en-US" sz="1000" spc="215">
                          <a:effectLst/>
                        </a:rPr>
                        <a:t> </a:t>
                      </a:r>
                      <a:r>
                        <a:rPr lang="en-US" sz="900">
                          <a:effectLst/>
                        </a:rPr>
                        <a:t>I </a:t>
                      </a:r>
                      <a:r>
                        <a:rPr lang="en-US" sz="900" spc="5">
                          <a:effectLst/>
                        </a:rPr>
                        <a:t>h</a:t>
                      </a:r>
                      <a:r>
                        <a:rPr lang="en-US" sz="900">
                          <a:effectLst/>
                        </a:rPr>
                        <a:t>ad</a:t>
                      </a:r>
                      <a:r>
                        <a:rPr lang="en-US" sz="900" spc="-10">
                          <a:effectLst/>
                        </a:rPr>
                        <a:t> </a:t>
                      </a:r>
                      <a:r>
                        <a:rPr lang="en-US" sz="900" spc="5">
                          <a:effectLst/>
                        </a:rPr>
                        <a:t>t</a:t>
                      </a:r>
                      <a:r>
                        <a:rPr lang="en-US" sz="900">
                          <a:effectLst/>
                        </a:rPr>
                        <a:t>r</a:t>
                      </a:r>
                      <a:r>
                        <a:rPr lang="en-US" sz="900" spc="5">
                          <a:effectLst/>
                        </a:rPr>
                        <a:t>oub</a:t>
                      </a:r>
                      <a:r>
                        <a:rPr lang="en-US" sz="900">
                          <a:effectLst/>
                        </a:rPr>
                        <a:t>le</a:t>
                      </a:r>
                      <a:r>
                        <a:rPr lang="en-US" sz="900" spc="-35">
                          <a:effectLst/>
                        </a:rPr>
                        <a:t> </a:t>
                      </a:r>
                      <a:r>
                        <a:rPr lang="en-US" sz="900">
                          <a:effectLst/>
                        </a:rPr>
                        <a:t>sta</a:t>
                      </a:r>
                      <a:r>
                        <a:rPr lang="en-US" sz="900" spc="5">
                          <a:effectLst/>
                        </a:rPr>
                        <a:t>y</a:t>
                      </a:r>
                      <a:r>
                        <a:rPr lang="en-US" sz="900">
                          <a:effectLst/>
                        </a:rPr>
                        <a:t>i</a:t>
                      </a:r>
                      <a:r>
                        <a:rPr lang="en-US" sz="900" spc="5">
                          <a:effectLst/>
                        </a:rPr>
                        <a:t>n</a:t>
                      </a:r>
                      <a:r>
                        <a:rPr lang="en-US" sz="900">
                          <a:effectLst/>
                        </a:rPr>
                        <a:t>g</a:t>
                      </a:r>
                      <a:r>
                        <a:rPr lang="en-US" sz="900" spc="-30">
                          <a:effectLst/>
                        </a:rPr>
                        <a:t> </a:t>
                      </a:r>
                      <a:r>
                        <a:rPr lang="en-US" sz="900" spc="5">
                          <a:effectLst/>
                        </a:rPr>
                        <a:t>a</a:t>
                      </a:r>
                      <a:r>
                        <a:rPr lang="en-US" sz="900" spc="-5">
                          <a:effectLst/>
                        </a:rPr>
                        <a:t>s</a:t>
                      </a:r>
                      <a:r>
                        <a:rPr lang="en-US" sz="900">
                          <a:effectLst/>
                        </a:rPr>
                        <a:t>l</a:t>
                      </a:r>
                      <a:r>
                        <a:rPr lang="en-US" sz="900" spc="-5">
                          <a:effectLst/>
                        </a:rPr>
                        <a:t>ee</a:t>
                      </a:r>
                      <a:r>
                        <a:rPr lang="en-US" sz="900" spc="5">
                          <a:effectLst/>
                        </a:rPr>
                        <a:t>p</a:t>
                      </a:r>
                      <a:r>
                        <a:rPr lang="en-US" sz="900">
                          <a:effectLst/>
                        </a:rPr>
                        <a:t>.</a:t>
                      </a:r>
                      <a:endParaRPr lang="en-US" sz="1000">
                        <a:effectLst/>
                        <a:latin typeface="Calibri"/>
                        <a:ea typeface="Calibri"/>
                        <a:cs typeface="Times New Roman"/>
                      </a:endParaRPr>
                    </a:p>
                  </a:txBody>
                  <a:tcPr marL="0" marR="0" marT="0" marB="0"/>
                </a:tc>
                <a:tc>
                  <a:txBody>
                    <a:bodyPr/>
                    <a:lstStyle/>
                    <a:p>
                      <a:pPr marL="221615" marR="0">
                        <a:lnSpc>
                          <a:spcPct val="115000"/>
                        </a:lnSpc>
                        <a:spcBef>
                          <a:spcPts val="135"/>
                        </a:spcBef>
                        <a:spcAft>
                          <a:spcPts val="0"/>
                        </a:spcAft>
                      </a:pPr>
                      <a:r>
                        <a:rPr lang="en-US" sz="900">
                          <a:effectLst/>
                        </a:rPr>
                        <a:t>q</a:t>
                      </a:r>
                      <a:r>
                        <a:rPr lang="en-US" sz="900" spc="195">
                          <a:effectLst/>
                        </a:rPr>
                        <a:t> </a:t>
                      </a:r>
                      <a:r>
                        <a:rPr lang="en-US" sz="900">
                          <a:effectLst/>
                        </a:rPr>
                        <a:t>1</a:t>
                      </a:r>
                      <a:endParaRPr lang="en-US" sz="1000">
                        <a:effectLst/>
                        <a:latin typeface="Calibri"/>
                        <a:ea typeface="Calibri"/>
                        <a:cs typeface="Times New Roman"/>
                      </a:endParaRPr>
                    </a:p>
                  </a:txBody>
                  <a:tcPr marL="0" marR="0" marT="0" marB="0"/>
                </a:tc>
                <a:tc>
                  <a:txBody>
                    <a:bodyPr/>
                    <a:lstStyle/>
                    <a:p>
                      <a:pPr marL="212725" marR="201295" algn="ctr">
                        <a:lnSpc>
                          <a:spcPct val="115000"/>
                        </a:lnSpc>
                        <a:spcBef>
                          <a:spcPts val="135"/>
                        </a:spcBef>
                        <a:spcAft>
                          <a:spcPts val="0"/>
                        </a:spcAft>
                      </a:pPr>
                      <a:r>
                        <a:rPr lang="en-US" sz="900">
                          <a:effectLst/>
                        </a:rPr>
                        <a:t>q</a:t>
                      </a:r>
                      <a:r>
                        <a:rPr lang="en-US" sz="900" spc="-30">
                          <a:effectLst/>
                        </a:rPr>
                        <a:t> </a:t>
                      </a:r>
                      <a:r>
                        <a:rPr lang="en-US" sz="900">
                          <a:effectLst/>
                        </a:rPr>
                        <a:t>2</a:t>
                      </a:r>
                      <a:endParaRPr lang="en-US" sz="1000">
                        <a:effectLst/>
                        <a:latin typeface="Calibri"/>
                        <a:ea typeface="Calibri"/>
                        <a:cs typeface="Times New Roman"/>
                      </a:endParaRPr>
                    </a:p>
                  </a:txBody>
                  <a:tcPr marL="0" marR="0" marT="0" marB="0"/>
                </a:tc>
                <a:tc>
                  <a:txBody>
                    <a:bodyPr/>
                    <a:lstStyle/>
                    <a:p>
                      <a:pPr marL="241935" marR="230505" algn="ctr">
                        <a:lnSpc>
                          <a:spcPct val="115000"/>
                        </a:lnSpc>
                        <a:spcBef>
                          <a:spcPts val="135"/>
                        </a:spcBef>
                        <a:spcAft>
                          <a:spcPts val="0"/>
                        </a:spcAft>
                      </a:pPr>
                      <a:r>
                        <a:rPr lang="en-US" sz="900">
                          <a:effectLst/>
                        </a:rPr>
                        <a:t>q</a:t>
                      </a:r>
                      <a:r>
                        <a:rPr lang="en-US" sz="900" spc="-30">
                          <a:effectLst/>
                        </a:rPr>
                        <a:t> </a:t>
                      </a:r>
                      <a:r>
                        <a:rPr lang="en-US" sz="900">
                          <a:effectLst/>
                        </a:rPr>
                        <a:t>3</a:t>
                      </a:r>
                      <a:endParaRPr lang="en-US" sz="1000">
                        <a:effectLst/>
                        <a:latin typeface="Calibri"/>
                        <a:ea typeface="Calibri"/>
                        <a:cs typeface="Times New Roman"/>
                      </a:endParaRPr>
                    </a:p>
                  </a:txBody>
                  <a:tcPr marL="0" marR="0" marT="0" marB="0"/>
                </a:tc>
                <a:tc>
                  <a:txBody>
                    <a:bodyPr/>
                    <a:lstStyle/>
                    <a:p>
                      <a:pPr marL="211455" marR="203200" algn="ctr">
                        <a:lnSpc>
                          <a:spcPct val="115000"/>
                        </a:lnSpc>
                        <a:spcBef>
                          <a:spcPts val="135"/>
                        </a:spcBef>
                        <a:spcAft>
                          <a:spcPts val="0"/>
                        </a:spcAft>
                      </a:pPr>
                      <a:r>
                        <a:rPr lang="en-US" sz="900">
                          <a:effectLst/>
                        </a:rPr>
                        <a:t>q</a:t>
                      </a:r>
                      <a:r>
                        <a:rPr lang="en-US" sz="900" spc="-30">
                          <a:effectLst/>
                        </a:rPr>
                        <a:t> </a:t>
                      </a:r>
                      <a:r>
                        <a:rPr lang="en-US" sz="900">
                          <a:effectLst/>
                        </a:rPr>
                        <a:t>4</a:t>
                      </a:r>
                      <a:endParaRPr lang="en-US" sz="1000">
                        <a:effectLst/>
                        <a:latin typeface="Calibri"/>
                        <a:ea typeface="Calibri"/>
                        <a:cs typeface="Times New Roman"/>
                      </a:endParaRPr>
                    </a:p>
                  </a:txBody>
                  <a:tcPr marL="0" marR="0" marT="0" marB="0"/>
                </a:tc>
                <a:tc>
                  <a:txBody>
                    <a:bodyPr/>
                    <a:lstStyle/>
                    <a:p>
                      <a:pPr marL="210185" marR="201930" algn="ctr">
                        <a:lnSpc>
                          <a:spcPct val="115000"/>
                        </a:lnSpc>
                        <a:spcBef>
                          <a:spcPts val="135"/>
                        </a:spcBef>
                        <a:spcAft>
                          <a:spcPts val="0"/>
                        </a:spcAft>
                      </a:pPr>
                      <a:r>
                        <a:rPr lang="en-US" sz="900">
                          <a:effectLst/>
                        </a:rPr>
                        <a:t>q</a:t>
                      </a:r>
                      <a:r>
                        <a:rPr lang="en-US" sz="900" spc="-30">
                          <a:effectLst/>
                        </a:rPr>
                        <a:t> </a:t>
                      </a:r>
                      <a:r>
                        <a:rPr lang="en-US" sz="900">
                          <a:effectLst/>
                        </a:rPr>
                        <a:t>5</a:t>
                      </a:r>
                      <a:endParaRPr lang="en-US" sz="10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r>
              <a:tr h="182285">
                <a:tc gridSpan="7">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3826">
                <a:tc>
                  <a:txBody>
                    <a:bodyPr/>
                    <a:lstStyle/>
                    <a:p>
                      <a:pPr marL="53975" marR="0">
                        <a:lnSpc>
                          <a:spcPct val="115000"/>
                        </a:lnSpc>
                        <a:spcBef>
                          <a:spcPts val="145"/>
                        </a:spcBef>
                        <a:spcAft>
                          <a:spcPts val="0"/>
                        </a:spcAft>
                      </a:pPr>
                      <a:r>
                        <a:rPr lang="en-US" sz="1000" spc="5">
                          <a:effectLst/>
                        </a:rPr>
                        <a:t>6</a:t>
                      </a:r>
                      <a:r>
                        <a:rPr lang="en-US" sz="1000">
                          <a:effectLst/>
                        </a:rPr>
                        <a:t>.  </a:t>
                      </a:r>
                      <a:r>
                        <a:rPr lang="en-US" sz="1000" spc="215">
                          <a:effectLst/>
                        </a:rPr>
                        <a:t> </a:t>
                      </a:r>
                      <a:r>
                        <a:rPr lang="en-US" sz="900">
                          <a:effectLst/>
                        </a:rPr>
                        <a:t>I </a:t>
                      </a:r>
                      <a:r>
                        <a:rPr lang="en-US" sz="900" spc="5">
                          <a:effectLst/>
                        </a:rPr>
                        <a:t>h</a:t>
                      </a:r>
                      <a:r>
                        <a:rPr lang="en-US" sz="900">
                          <a:effectLst/>
                        </a:rPr>
                        <a:t>ad</a:t>
                      </a:r>
                      <a:r>
                        <a:rPr lang="en-US" sz="900" spc="-10">
                          <a:effectLst/>
                        </a:rPr>
                        <a:t> </a:t>
                      </a:r>
                      <a:r>
                        <a:rPr lang="en-US" sz="900" spc="5">
                          <a:effectLst/>
                        </a:rPr>
                        <a:t>t</a:t>
                      </a:r>
                      <a:r>
                        <a:rPr lang="en-US" sz="900">
                          <a:effectLst/>
                        </a:rPr>
                        <a:t>r</a:t>
                      </a:r>
                      <a:r>
                        <a:rPr lang="en-US" sz="900" spc="10">
                          <a:effectLst/>
                        </a:rPr>
                        <a:t>o</a:t>
                      </a:r>
                      <a:r>
                        <a:rPr lang="en-US" sz="900" spc="5">
                          <a:effectLst/>
                        </a:rPr>
                        <a:t>ub</a:t>
                      </a:r>
                      <a:r>
                        <a:rPr lang="en-US" sz="900">
                          <a:effectLst/>
                        </a:rPr>
                        <a:t>le</a:t>
                      </a:r>
                      <a:r>
                        <a:rPr lang="en-US" sz="900" spc="-35">
                          <a:effectLst/>
                        </a:rPr>
                        <a:t> </a:t>
                      </a:r>
                      <a:r>
                        <a:rPr lang="en-US" sz="900">
                          <a:effectLst/>
                        </a:rPr>
                        <a:t>s</a:t>
                      </a:r>
                      <a:r>
                        <a:rPr lang="en-US" sz="900" spc="-5">
                          <a:effectLst/>
                        </a:rPr>
                        <a:t>lee</a:t>
                      </a:r>
                      <a:r>
                        <a:rPr lang="en-US" sz="900" spc="5">
                          <a:effectLst/>
                        </a:rPr>
                        <a:t>p</a:t>
                      </a:r>
                      <a:r>
                        <a:rPr lang="en-US" sz="900">
                          <a:effectLst/>
                        </a:rPr>
                        <a:t>i</a:t>
                      </a:r>
                      <a:r>
                        <a:rPr lang="en-US" sz="900" spc="5">
                          <a:effectLst/>
                        </a:rPr>
                        <a:t>n</a:t>
                      </a:r>
                      <a:r>
                        <a:rPr lang="en-US" sz="900">
                          <a:effectLst/>
                        </a:rPr>
                        <a:t>g.</a:t>
                      </a:r>
                      <a:endParaRPr lang="en-US" sz="1000">
                        <a:effectLst/>
                        <a:latin typeface="Calibri"/>
                        <a:ea typeface="Calibri"/>
                        <a:cs typeface="Times New Roman"/>
                      </a:endParaRPr>
                    </a:p>
                  </a:txBody>
                  <a:tcPr marL="0" marR="0" marT="0" marB="0"/>
                </a:tc>
                <a:tc>
                  <a:txBody>
                    <a:bodyPr/>
                    <a:lstStyle/>
                    <a:p>
                      <a:pPr marL="221615" marR="0">
                        <a:lnSpc>
                          <a:spcPct val="115000"/>
                        </a:lnSpc>
                        <a:spcBef>
                          <a:spcPts val="145"/>
                        </a:spcBef>
                        <a:spcAft>
                          <a:spcPts val="0"/>
                        </a:spcAft>
                      </a:pPr>
                      <a:r>
                        <a:rPr lang="en-US" sz="900">
                          <a:effectLst/>
                        </a:rPr>
                        <a:t>q</a:t>
                      </a:r>
                      <a:r>
                        <a:rPr lang="en-US" sz="900" spc="195">
                          <a:effectLst/>
                        </a:rPr>
                        <a:t> </a:t>
                      </a:r>
                      <a:r>
                        <a:rPr lang="en-US" sz="900">
                          <a:effectLst/>
                        </a:rPr>
                        <a:t>1</a:t>
                      </a:r>
                      <a:endParaRPr lang="en-US" sz="1000">
                        <a:effectLst/>
                        <a:latin typeface="Calibri"/>
                        <a:ea typeface="Calibri"/>
                        <a:cs typeface="Times New Roman"/>
                      </a:endParaRPr>
                    </a:p>
                  </a:txBody>
                  <a:tcPr marL="0" marR="0" marT="0" marB="0"/>
                </a:tc>
                <a:tc>
                  <a:txBody>
                    <a:bodyPr/>
                    <a:lstStyle/>
                    <a:p>
                      <a:pPr marL="212725" marR="201295" algn="ctr">
                        <a:lnSpc>
                          <a:spcPct val="115000"/>
                        </a:lnSpc>
                        <a:spcBef>
                          <a:spcPts val="145"/>
                        </a:spcBef>
                        <a:spcAft>
                          <a:spcPts val="0"/>
                        </a:spcAft>
                      </a:pPr>
                      <a:r>
                        <a:rPr lang="en-US" sz="900">
                          <a:effectLst/>
                        </a:rPr>
                        <a:t>q</a:t>
                      </a:r>
                      <a:r>
                        <a:rPr lang="en-US" sz="900" spc="-30">
                          <a:effectLst/>
                        </a:rPr>
                        <a:t> </a:t>
                      </a:r>
                      <a:r>
                        <a:rPr lang="en-US" sz="900">
                          <a:effectLst/>
                        </a:rPr>
                        <a:t>2</a:t>
                      </a:r>
                      <a:endParaRPr lang="en-US" sz="1000">
                        <a:effectLst/>
                        <a:latin typeface="Calibri"/>
                        <a:ea typeface="Calibri"/>
                        <a:cs typeface="Times New Roman"/>
                      </a:endParaRPr>
                    </a:p>
                  </a:txBody>
                  <a:tcPr marL="0" marR="0" marT="0" marB="0"/>
                </a:tc>
                <a:tc>
                  <a:txBody>
                    <a:bodyPr/>
                    <a:lstStyle/>
                    <a:p>
                      <a:pPr marL="241935" marR="230505" algn="ctr">
                        <a:lnSpc>
                          <a:spcPct val="115000"/>
                        </a:lnSpc>
                        <a:spcBef>
                          <a:spcPts val="145"/>
                        </a:spcBef>
                        <a:spcAft>
                          <a:spcPts val="0"/>
                        </a:spcAft>
                      </a:pPr>
                      <a:r>
                        <a:rPr lang="en-US" sz="900">
                          <a:effectLst/>
                        </a:rPr>
                        <a:t>q</a:t>
                      </a:r>
                      <a:r>
                        <a:rPr lang="en-US" sz="900" spc="-30">
                          <a:effectLst/>
                        </a:rPr>
                        <a:t> </a:t>
                      </a:r>
                      <a:r>
                        <a:rPr lang="en-US" sz="900">
                          <a:effectLst/>
                        </a:rPr>
                        <a:t>3</a:t>
                      </a:r>
                      <a:endParaRPr lang="en-US" sz="1000">
                        <a:effectLst/>
                        <a:latin typeface="Calibri"/>
                        <a:ea typeface="Calibri"/>
                        <a:cs typeface="Times New Roman"/>
                      </a:endParaRPr>
                    </a:p>
                  </a:txBody>
                  <a:tcPr marL="0" marR="0" marT="0" marB="0"/>
                </a:tc>
                <a:tc>
                  <a:txBody>
                    <a:bodyPr/>
                    <a:lstStyle/>
                    <a:p>
                      <a:pPr marL="211455" marR="203200" algn="ctr">
                        <a:lnSpc>
                          <a:spcPct val="115000"/>
                        </a:lnSpc>
                        <a:spcBef>
                          <a:spcPts val="145"/>
                        </a:spcBef>
                        <a:spcAft>
                          <a:spcPts val="0"/>
                        </a:spcAft>
                      </a:pPr>
                      <a:r>
                        <a:rPr lang="en-US" sz="900">
                          <a:effectLst/>
                        </a:rPr>
                        <a:t>q</a:t>
                      </a:r>
                      <a:r>
                        <a:rPr lang="en-US" sz="900" spc="-30">
                          <a:effectLst/>
                        </a:rPr>
                        <a:t> </a:t>
                      </a:r>
                      <a:r>
                        <a:rPr lang="en-US" sz="900">
                          <a:effectLst/>
                        </a:rPr>
                        <a:t>4</a:t>
                      </a:r>
                      <a:endParaRPr lang="en-US" sz="1000">
                        <a:effectLst/>
                        <a:latin typeface="Calibri"/>
                        <a:ea typeface="Calibri"/>
                        <a:cs typeface="Times New Roman"/>
                      </a:endParaRPr>
                    </a:p>
                  </a:txBody>
                  <a:tcPr marL="0" marR="0" marT="0" marB="0"/>
                </a:tc>
                <a:tc>
                  <a:txBody>
                    <a:bodyPr/>
                    <a:lstStyle/>
                    <a:p>
                      <a:pPr marL="210185" marR="201930" algn="ctr">
                        <a:lnSpc>
                          <a:spcPct val="115000"/>
                        </a:lnSpc>
                        <a:spcBef>
                          <a:spcPts val="145"/>
                        </a:spcBef>
                        <a:spcAft>
                          <a:spcPts val="0"/>
                        </a:spcAft>
                      </a:pPr>
                      <a:r>
                        <a:rPr lang="en-US" sz="900">
                          <a:effectLst/>
                        </a:rPr>
                        <a:t>q</a:t>
                      </a:r>
                      <a:r>
                        <a:rPr lang="en-US" sz="900" spc="-30">
                          <a:effectLst/>
                        </a:rPr>
                        <a:t> </a:t>
                      </a:r>
                      <a:r>
                        <a:rPr lang="en-US" sz="900">
                          <a:effectLst/>
                        </a:rPr>
                        <a:t>5</a:t>
                      </a:r>
                      <a:endParaRPr lang="en-US" sz="10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r>
              <a:tr h="182285">
                <a:tc gridSpan="7">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3826">
                <a:tc>
                  <a:txBody>
                    <a:bodyPr/>
                    <a:lstStyle/>
                    <a:p>
                      <a:pPr marL="53975" marR="0">
                        <a:lnSpc>
                          <a:spcPct val="115000"/>
                        </a:lnSpc>
                        <a:spcBef>
                          <a:spcPts val="135"/>
                        </a:spcBef>
                        <a:spcAft>
                          <a:spcPts val="0"/>
                        </a:spcAft>
                      </a:pPr>
                      <a:r>
                        <a:rPr lang="en-US" sz="1000" spc="5">
                          <a:effectLst/>
                        </a:rPr>
                        <a:t>7</a:t>
                      </a:r>
                      <a:r>
                        <a:rPr lang="en-US" sz="1000">
                          <a:effectLst/>
                        </a:rPr>
                        <a:t>.  </a:t>
                      </a:r>
                      <a:r>
                        <a:rPr lang="en-US" sz="1000" spc="215">
                          <a:effectLst/>
                        </a:rPr>
                        <a:t> </a:t>
                      </a:r>
                      <a:r>
                        <a:rPr lang="en-US" sz="900">
                          <a:effectLst/>
                        </a:rPr>
                        <a:t>I got</a:t>
                      </a:r>
                      <a:r>
                        <a:rPr lang="en-US" sz="900" spc="-15">
                          <a:effectLst/>
                        </a:rPr>
                        <a:t> </a:t>
                      </a:r>
                      <a:r>
                        <a:rPr lang="en-US" sz="900">
                          <a:effectLst/>
                        </a:rPr>
                        <a:t>e</a:t>
                      </a:r>
                      <a:r>
                        <a:rPr lang="en-US" sz="900" spc="5">
                          <a:effectLst/>
                        </a:rPr>
                        <a:t>n</a:t>
                      </a:r>
                      <a:r>
                        <a:rPr lang="en-US" sz="900">
                          <a:effectLst/>
                        </a:rPr>
                        <a:t>o</a:t>
                      </a:r>
                      <a:r>
                        <a:rPr lang="en-US" sz="900" spc="5">
                          <a:effectLst/>
                        </a:rPr>
                        <a:t>u</a:t>
                      </a:r>
                      <a:r>
                        <a:rPr lang="en-US" sz="900">
                          <a:effectLst/>
                        </a:rPr>
                        <a:t>gh</a:t>
                      </a:r>
                      <a:r>
                        <a:rPr lang="en-US" sz="900" spc="-30">
                          <a:effectLst/>
                        </a:rPr>
                        <a:t> </a:t>
                      </a:r>
                      <a:r>
                        <a:rPr lang="en-US" sz="900">
                          <a:effectLst/>
                        </a:rPr>
                        <a:t>s</a:t>
                      </a:r>
                      <a:r>
                        <a:rPr lang="en-US" sz="900" spc="-5">
                          <a:effectLst/>
                        </a:rPr>
                        <a:t>lee</a:t>
                      </a:r>
                      <a:r>
                        <a:rPr lang="en-US" sz="900" spc="5">
                          <a:effectLst/>
                        </a:rPr>
                        <a:t>p</a:t>
                      </a:r>
                      <a:r>
                        <a:rPr lang="en-US" sz="900">
                          <a:effectLst/>
                        </a:rPr>
                        <a:t>.</a:t>
                      </a:r>
                      <a:endParaRPr lang="en-US" sz="1000">
                        <a:effectLst/>
                        <a:latin typeface="Calibri"/>
                        <a:ea typeface="Calibri"/>
                        <a:cs typeface="Times New Roman"/>
                      </a:endParaRPr>
                    </a:p>
                  </a:txBody>
                  <a:tcPr marL="0" marR="0" marT="0" marB="0"/>
                </a:tc>
                <a:tc>
                  <a:txBody>
                    <a:bodyPr/>
                    <a:lstStyle/>
                    <a:p>
                      <a:pPr marL="221615" marR="0">
                        <a:lnSpc>
                          <a:spcPct val="115000"/>
                        </a:lnSpc>
                        <a:spcBef>
                          <a:spcPts val="135"/>
                        </a:spcBef>
                        <a:spcAft>
                          <a:spcPts val="0"/>
                        </a:spcAft>
                      </a:pPr>
                      <a:r>
                        <a:rPr lang="en-US" sz="900">
                          <a:effectLst/>
                        </a:rPr>
                        <a:t>q</a:t>
                      </a:r>
                      <a:r>
                        <a:rPr lang="en-US" sz="900" spc="195">
                          <a:effectLst/>
                        </a:rPr>
                        <a:t> </a:t>
                      </a:r>
                      <a:r>
                        <a:rPr lang="en-US" sz="900">
                          <a:effectLst/>
                        </a:rPr>
                        <a:t>5</a:t>
                      </a:r>
                      <a:endParaRPr lang="en-US" sz="1000">
                        <a:effectLst/>
                        <a:latin typeface="Calibri"/>
                        <a:ea typeface="Calibri"/>
                        <a:cs typeface="Times New Roman"/>
                      </a:endParaRPr>
                    </a:p>
                  </a:txBody>
                  <a:tcPr marL="0" marR="0" marT="0" marB="0"/>
                </a:tc>
                <a:tc>
                  <a:txBody>
                    <a:bodyPr/>
                    <a:lstStyle/>
                    <a:p>
                      <a:pPr marL="212725" marR="201295" algn="ctr">
                        <a:lnSpc>
                          <a:spcPct val="115000"/>
                        </a:lnSpc>
                        <a:spcBef>
                          <a:spcPts val="135"/>
                        </a:spcBef>
                        <a:spcAft>
                          <a:spcPts val="0"/>
                        </a:spcAft>
                      </a:pPr>
                      <a:r>
                        <a:rPr lang="en-US" sz="900">
                          <a:effectLst/>
                        </a:rPr>
                        <a:t>q</a:t>
                      </a:r>
                      <a:r>
                        <a:rPr lang="en-US" sz="900" spc="-30">
                          <a:effectLst/>
                        </a:rPr>
                        <a:t> </a:t>
                      </a:r>
                      <a:r>
                        <a:rPr lang="en-US" sz="900">
                          <a:effectLst/>
                        </a:rPr>
                        <a:t>4</a:t>
                      </a:r>
                      <a:endParaRPr lang="en-US" sz="1000">
                        <a:effectLst/>
                        <a:latin typeface="Calibri"/>
                        <a:ea typeface="Calibri"/>
                        <a:cs typeface="Times New Roman"/>
                      </a:endParaRPr>
                    </a:p>
                  </a:txBody>
                  <a:tcPr marL="0" marR="0" marT="0" marB="0"/>
                </a:tc>
                <a:tc>
                  <a:txBody>
                    <a:bodyPr/>
                    <a:lstStyle/>
                    <a:p>
                      <a:pPr marL="241935" marR="230505" algn="ctr">
                        <a:lnSpc>
                          <a:spcPct val="115000"/>
                        </a:lnSpc>
                        <a:spcBef>
                          <a:spcPts val="135"/>
                        </a:spcBef>
                        <a:spcAft>
                          <a:spcPts val="0"/>
                        </a:spcAft>
                      </a:pPr>
                      <a:r>
                        <a:rPr lang="en-US" sz="900">
                          <a:effectLst/>
                        </a:rPr>
                        <a:t>q</a:t>
                      </a:r>
                      <a:r>
                        <a:rPr lang="en-US" sz="900" spc="-30">
                          <a:effectLst/>
                        </a:rPr>
                        <a:t> </a:t>
                      </a:r>
                      <a:r>
                        <a:rPr lang="en-US" sz="900">
                          <a:effectLst/>
                        </a:rPr>
                        <a:t>3</a:t>
                      </a:r>
                      <a:endParaRPr lang="en-US" sz="1000">
                        <a:effectLst/>
                        <a:latin typeface="Calibri"/>
                        <a:ea typeface="Calibri"/>
                        <a:cs typeface="Times New Roman"/>
                      </a:endParaRPr>
                    </a:p>
                  </a:txBody>
                  <a:tcPr marL="0" marR="0" marT="0" marB="0"/>
                </a:tc>
                <a:tc>
                  <a:txBody>
                    <a:bodyPr/>
                    <a:lstStyle/>
                    <a:p>
                      <a:pPr marL="211455" marR="203200" algn="ctr">
                        <a:lnSpc>
                          <a:spcPct val="115000"/>
                        </a:lnSpc>
                        <a:spcBef>
                          <a:spcPts val="135"/>
                        </a:spcBef>
                        <a:spcAft>
                          <a:spcPts val="0"/>
                        </a:spcAft>
                      </a:pPr>
                      <a:r>
                        <a:rPr lang="en-US" sz="900">
                          <a:effectLst/>
                        </a:rPr>
                        <a:t>q</a:t>
                      </a:r>
                      <a:r>
                        <a:rPr lang="en-US" sz="900" spc="-30">
                          <a:effectLst/>
                        </a:rPr>
                        <a:t> </a:t>
                      </a:r>
                      <a:r>
                        <a:rPr lang="en-US" sz="900">
                          <a:effectLst/>
                        </a:rPr>
                        <a:t>2</a:t>
                      </a:r>
                      <a:endParaRPr lang="en-US" sz="1000">
                        <a:effectLst/>
                        <a:latin typeface="Calibri"/>
                        <a:ea typeface="Calibri"/>
                        <a:cs typeface="Times New Roman"/>
                      </a:endParaRPr>
                    </a:p>
                  </a:txBody>
                  <a:tcPr marL="0" marR="0" marT="0" marB="0"/>
                </a:tc>
                <a:tc>
                  <a:txBody>
                    <a:bodyPr/>
                    <a:lstStyle/>
                    <a:p>
                      <a:pPr marL="210185" marR="201930" algn="ctr">
                        <a:lnSpc>
                          <a:spcPct val="115000"/>
                        </a:lnSpc>
                        <a:spcBef>
                          <a:spcPts val="135"/>
                        </a:spcBef>
                        <a:spcAft>
                          <a:spcPts val="0"/>
                        </a:spcAft>
                      </a:pPr>
                      <a:r>
                        <a:rPr lang="en-US" sz="900">
                          <a:effectLst/>
                        </a:rPr>
                        <a:t>q</a:t>
                      </a:r>
                      <a:r>
                        <a:rPr lang="en-US" sz="900" spc="-30">
                          <a:effectLst/>
                        </a:rPr>
                        <a:t> </a:t>
                      </a:r>
                      <a:r>
                        <a:rPr lang="en-US" sz="900">
                          <a:effectLst/>
                        </a:rPr>
                        <a:t>1</a:t>
                      </a:r>
                      <a:endParaRPr lang="en-US" sz="10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r>
              <a:tr h="282893">
                <a:tc gridSpan="6">
                  <a:txBody>
                    <a:bodyPr/>
                    <a:lstStyle/>
                    <a:p>
                      <a:pPr marL="0" marR="0">
                        <a:lnSpc>
                          <a:spcPts val="1100"/>
                        </a:lnSpc>
                        <a:spcBef>
                          <a:spcPts val="30"/>
                        </a:spcBef>
                        <a:spcAft>
                          <a:spcPts val="0"/>
                        </a:spcAft>
                      </a:pPr>
                      <a:r>
                        <a:rPr lang="en-US" sz="1000">
                          <a:effectLst/>
                        </a:rPr>
                        <a:t> </a:t>
                      </a:r>
                    </a:p>
                    <a:p>
                      <a:pPr marL="282575" marR="0">
                        <a:lnSpc>
                          <a:spcPct val="115000"/>
                        </a:lnSpc>
                        <a:spcBef>
                          <a:spcPts val="0"/>
                        </a:spcBef>
                        <a:spcAft>
                          <a:spcPts val="0"/>
                        </a:spcAft>
                      </a:pPr>
                      <a:r>
                        <a:rPr lang="en-US" sz="900">
                          <a:effectLst/>
                        </a:rPr>
                        <a:t>In</a:t>
                      </a:r>
                      <a:r>
                        <a:rPr lang="en-US" sz="900" spc="-10">
                          <a:effectLst/>
                        </a:rPr>
                        <a:t> </a:t>
                      </a:r>
                      <a:r>
                        <a:rPr lang="en-US" sz="900" spc="5">
                          <a:effectLst/>
                        </a:rPr>
                        <a:t>th</a:t>
                      </a:r>
                      <a:r>
                        <a:rPr lang="en-US" sz="900">
                          <a:effectLst/>
                        </a:rPr>
                        <a:t>e</a:t>
                      </a:r>
                      <a:r>
                        <a:rPr lang="en-US" sz="900" spc="-15">
                          <a:effectLst/>
                        </a:rPr>
                        <a:t> </a:t>
                      </a:r>
                      <a:r>
                        <a:rPr lang="en-US" sz="900" spc="5">
                          <a:effectLst/>
                        </a:rPr>
                        <a:t>p</a:t>
                      </a:r>
                      <a:r>
                        <a:rPr lang="en-US" sz="900">
                          <a:effectLst/>
                        </a:rPr>
                        <a:t>ast</a:t>
                      </a:r>
                      <a:r>
                        <a:rPr lang="en-US" sz="900" spc="-15">
                          <a:effectLst/>
                        </a:rPr>
                        <a:t> </a:t>
                      </a:r>
                      <a:r>
                        <a:rPr lang="en-US" sz="900" spc="-5">
                          <a:effectLst/>
                        </a:rPr>
                        <a:t>SE</a:t>
                      </a:r>
                      <a:r>
                        <a:rPr lang="en-US" sz="900">
                          <a:effectLst/>
                        </a:rPr>
                        <a:t>V</a:t>
                      </a:r>
                      <a:r>
                        <a:rPr lang="en-US" sz="900" spc="-5">
                          <a:effectLst/>
                        </a:rPr>
                        <a:t>E</a:t>
                      </a:r>
                      <a:r>
                        <a:rPr lang="en-US" sz="900">
                          <a:effectLst/>
                        </a:rPr>
                        <a:t>N</a:t>
                      </a:r>
                      <a:r>
                        <a:rPr lang="en-US" sz="900" spc="-25">
                          <a:effectLst/>
                        </a:rPr>
                        <a:t> </a:t>
                      </a:r>
                      <a:r>
                        <a:rPr lang="en-US" sz="900" spc="5">
                          <a:effectLst/>
                        </a:rPr>
                        <a:t>(</a:t>
                      </a:r>
                      <a:r>
                        <a:rPr lang="en-US" sz="900">
                          <a:effectLst/>
                        </a:rPr>
                        <a:t>7)</a:t>
                      </a:r>
                      <a:r>
                        <a:rPr lang="en-US" sz="900" spc="-10">
                          <a:effectLst/>
                        </a:rPr>
                        <a:t> </a:t>
                      </a:r>
                      <a:r>
                        <a:rPr lang="en-US" sz="900" spc="10">
                          <a:effectLst/>
                        </a:rPr>
                        <a:t>D</a:t>
                      </a:r>
                      <a:r>
                        <a:rPr lang="en-US" sz="900" spc="-5">
                          <a:effectLst/>
                        </a:rPr>
                        <a:t>A</a:t>
                      </a:r>
                      <a:r>
                        <a:rPr lang="en-US" sz="900">
                          <a:effectLst/>
                        </a:rPr>
                        <a:t>Y</a:t>
                      </a:r>
                      <a:r>
                        <a:rPr lang="en-US" sz="900" spc="5">
                          <a:effectLst/>
                        </a:rPr>
                        <a:t>S</a:t>
                      </a:r>
                      <a:r>
                        <a:rPr lang="en-US" sz="900">
                          <a:effectLst/>
                        </a:rPr>
                        <a:t>.</a:t>
                      </a:r>
                      <a:r>
                        <a:rPr lang="en-US" sz="900" spc="-5">
                          <a:effectLst/>
                        </a:rPr>
                        <a:t>.</a:t>
                      </a:r>
                      <a:r>
                        <a:rPr lang="en-US" sz="900" spc="10">
                          <a:effectLst/>
                        </a:rPr>
                        <a:t>.</a:t>
                      </a:r>
                      <a:r>
                        <a:rPr lang="en-US" sz="900">
                          <a:effectLst/>
                        </a:rPr>
                        <a:t>.</a:t>
                      </a:r>
                      <a:endParaRPr lang="en-US" sz="10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r>
              <a:tr h="182285">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c>
                  <a:txBody>
                    <a:bodyPr/>
                    <a:lstStyle/>
                    <a:p>
                      <a:pPr marL="76835" marR="0">
                        <a:lnSpc>
                          <a:spcPct val="115000"/>
                        </a:lnSpc>
                        <a:spcBef>
                          <a:spcPts val="135"/>
                        </a:spcBef>
                        <a:spcAft>
                          <a:spcPts val="0"/>
                        </a:spcAft>
                      </a:pPr>
                      <a:r>
                        <a:rPr lang="en-US" sz="900">
                          <a:effectLst/>
                        </a:rPr>
                        <a:t>Ve</a:t>
                      </a:r>
                      <a:r>
                        <a:rPr lang="en-US" sz="900" spc="5">
                          <a:effectLst/>
                        </a:rPr>
                        <a:t>r</a:t>
                      </a:r>
                      <a:r>
                        <a:rPr lang="en-US" sz="900">
                          <a:effectLst/>
                        </a:rPr>
                        <a:t>y</a:t>
                      </a:r>
                      <a:r>
                        <a:rPr lang="en-US" sz="900" spc="-25">
                          <a:effectLst/>
                        </a:rPr>
                        <a:t> </a:t>
                      </a:r>
                      <a:r>
                        <a:rPr lang="en-US" sz="900">
                          <a:effectLst/>
                        </a:rPr>
                        <a:t>P</a:t>
                      </a:r>
                      <a:r>
                        <a:rPr lang="en-US" sz="900" spc="5">
                          <a:effectLst/>
                        </a:rPr>
                        <a:t>oo</a:t>
                      </a:r>
                      <a:r>
                        <a:rPr lang="en-US" sz="900">
                          <a:effectLst/>
                        </a:rPr>
                        <a:t>r</a:t>
                      </a:r>
                      <a:endParaRPr lang="en-US" sz="1000">
                        <a:effectLst/>
                        <a:latin typeface="Calibri"/>
                        <a:ea typeface="Calibri"/>
                        <a:cs typeface="Times New Roman"/>
                      </a:endParaRPr>
                    </a:p>
                  </a:txBody>
                  <a:tcPr marL="0" marR="0" marT="0" marB="0"/>
                </a:tc>
                <a:tc>
                  <a:txBody>
                    <a:bodyPr/>
                    <a:lstStyle/>
                    <a:p>
                      <a:pPr marL="213995" marR="0">
                        <a:lnSpc>
                          <a:spcPct val="115000"/>
                        </a:lnSpc>
                        <a:spcBef>
                          <a:spcPts val="135"/>
                        </a:spcBef>
                        <a:spcAft>
                          <a:spcPts val="0"/>
                        </a:spcAft>
                      </a:pPr>
                      <a:r>
                        <a:rPr lang="en-US" sz="900">
                          <a:effectLst/>
                        </a:rPr>
                        <a:t>Po</a:t>
                      </a:r>
                      <a:r>
                        <a:rPr lang="en-US" sz="900" spc="5">
                          <a:effectLst/>
                        </a:rPr>
                        <a:t>o</a:t>
                      </a:r>
                      <a:r>
                        <a:rPr lang="en-US" sz="900">
                          <a:effectLst/>
                        </a:rPr>
                        <a:t>r</a:t>
                      </a:r>
                      <a:endParaRPr lang="en-US" sz="1000">
                        <a:effectLst/>
                        <a:latin typeface="Calibri"/>
                        <a:ea typeface="Calibri"/>
                        <a:cs typeface="Times New Roman"/>
                      </a:endParaRPr>
                    </a:p>
                  </a:txBody>
                  <a:tcPr marL="0" marR="0" marT="0" marB="0"/>
                </a:tc>
                <a:tc>
                  <a:txBody>
                    <a:bodyPr/>
                    <a:lstStyle/>
                    <a:p>
                      <a:pPr marL="247015" marR="236220" algn="ctr">
                        <a:lnSpc>
                          <a:spcPct val="115000"/>
                        </a:lnSpc>
                        <a:spcBef>
                          <a:spcPts val="135"/>
                        </a:spcBef>
                        <a:spcAft>
                          <a:spcPts val="0"/>
                        </a:spcAft>
                      </a:pPr>
                      <a:r>
                        <a:rPr lang="en-US" sz="900">
                          <a:effectLst/>
                        </a:rPr>
                        <a:t>Fa</a:t>
                      </a:r>
                      <a:r>
                        <a:rPr lang="en-US" sz="900" spc="-5">
                          <a:effectLst/>
                        </a:rPr>
                        <a:t>i</a:t>
                      </a:r>
                      <a:r>
                        <a:rPr lang="en-US" sz="900">
                          <a:effectLst/>
                        </a:rPr>
                        <a:t>r</a:t>
                      </a:r>
                      <a:endParaRPr lang="en-US" sz="1000">
                        <a:effectLst/>
                        <a:latin typeface="Calibri"/>
                        <a:ea typeface="Calibri"/>
                        <a:cs typeface="Times New Roman"/>
                      </a:endParaRPr>
                    </a:p>
                  </a:txBody>
                  <a:tcPr marL="0" marR="0" marT="0" marB="0"/>
                </a:tc>
                <a:tc>
                  <a:txBody>
                    <a:bodyPr/>
                    <a:lstStyle/>
                    <a:p>
                      <a:pPr marL="196215" marR="0">
                        <a:lnSpc>
                          <a:spcPct val="115000"/>
                        </a:lnSpc>
                        <a:spcBef>
                          <a:spcPts val="135"/>
                        </a:spcBef>
                        <a:spcAft>
                          <a:spcPts val="0"/>
                        </a:spcAft>
                      </a:pPr>
                      <a:r>
                        <a:rPr lang="en-US" sz="900">
                          <a:effectLst/>
                        </a:rPr>
                        <a:t>G</a:t>
                      </a:r>
                      <a:r>
                        <a:rPr lang="en-US" sz="900" spc="5">
                          <a:effectLst/>
                        </a:rPr>
                        <a:t>oo</a:t>
                      </a:r>
                      <a:r>
                        <a:rPr lang="en-US" sz="900">
                          <a:effectLst/>
                        </a:rPr>
                        <a:t>d</a:t>
                      </a:r>
                      <a:endParaRPr lang="en-US" sz="1000">
                        <a:effectLst/>
                        <a:latin typeface="Calibri"/>
                        <a:ea typeface="Calibri"/>
                        <a:cs typeface="Times New Roman"/>
                      </a:endParaRPr>
                    </a:p>
                  </a:txBody>
                  <a:tcPr marL="0" marR="0" marT="0" marB="0"/>
                </a:tc>
                <a:tc>
                  <a:txBody>
                    <a:bodyPr/>
                    <a:lstStyle/>
                    <a:p>
                      <a:pPr marL="69215" marR="0">
                        <a:lnSpc>
                          <a:spcPct val="115000"/>
                        </a:lnSpc>
                        <a:spcBef>
                          <a:spcPts val="135"/>
                        </a:spcBef>
                        <a:spcAft>
                          <a:spcPts val="0"/>
                        </a:spcAft>
                      </a:pPr>
                      <a:r>
                        <a:rPr lang="en-US" sz="900">
                          <a:effectLst/>
                        </a:rPr>
                        <a:t>Ve</a:t>
                      </a:r>
                      <a:r>
                        <a:rPr lang="en-US" sz="900" spc="5">
                          <a:effectLst/>
                        </a:rPr>
                        <a:t>r</a:t>
                      </a:r>
                      <a:r>
                        <a:rPr lang="en-US" sz="900">
                          <a:effectLst/>
                        </a:rPr>
                        <a:t>y</a:t>
                      </a:r>
                      <a:r>
                        <a:rPr lang="en-US" sz="900" spc="-25">
                          <a:effectLst/>
                        </a:rPr>
                        <a:t> </a:t>
                      </a:r>
                      <a:r>
                        <a:rPr lang="en-US" sz="900">
                          <a:effectLst/>
                        </a:rPr>
                        <a:t>go</a:t>
                      </a:r>
                      <a:r>
                        <a:rPr lang="en-US" sz="900" spc="5">
                          <a:effectLst/>
                        </a:rPr>
                        <a:t>o</a:t>
                      </a:r>
                      <a:r>
                        <a:rPr lang="en-US" sz="900">
                          <a:effectLst/>
                        </a:rPr>
                        <a:t>d</a:t>
                      </a:r>
                      <a:endParaRPr lang="en-US" sz="10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r>
              <a:tr h="183275">
                <a:tc>
                  <a:txBody>
                    <a:bodyPr/>
                    <a:lstStyle/>
                    <a:p>
                      <a:pPr marL="53975" marR="0">
                        <a:lnSpc>
                          <a:spcPct val="115000"/>
                        </a:lnSpc>
                        <a:spcBef>
                          <a:spcPts val="135"/>
                        </a:spcBef>
                        <a:spcAft>
                          <a:spcPts val="0"/>
                        </a:spcAft>
                      </a:pPr>
                      <a:r>
                        <a:rPr lang="en-US" sz="1000" spc="5">
                          <a:effectLst/>
                        </a:rPr>
                        <a:t>8</a:t>
                      </a:r>
                      <a:r>
                        <a:rPr lang="en-US" sz="1000">
                          <a:effectLst/>
                        </a:rPr>
                        <a:t>.  </a:t>
                      </a:r>
                      <a:r>
                        <a:rPr lang="en-US" sz="1000" spc="215">
                          <a:effectLst/>
                        </a:rPr>
                        <a:t> </a:t>
                      </a:r>
                      <a:r>
                        <a:rPr lang="en-US" sz="900">
                          <a:effectLst/>
                        </a:rPr>
                        <a:t>My</a:t>
                      </a:r>
                      <a:r>
                        <a:rPr lang="en-US" sz="900" spc="-10">
                          <a:effectLst/>
                        </a:rPr>
                        <a:t> </a:t>
                      </a:r>
                      <a:r>
                        <a:rPr lang="en-US" sz="900">
                          <a:effectLst/>
                        </a:rPr>
                        <a:t>s</a:t>
                      </a:r>
                      <a:r>
                        <a:rPr lang="en-US" sz="900" spc="-5">
                          <a:effectLst/>
                        </a:rPr>
                        <a:t>lee</a:t>
                      </a:r>
                      <a:r>
                        <a:rPr lang="en-US" sz="900">
                          <a:effectLst/>
                        </a:rPr>
                        <a:t>p</a:t>
                      </a:r>
                      <a:r>
                        <a:rPr lang="en-US" sz="900" spc="-15">
                          <a:effectLst/>
                        </a:rPr>
                        <a:t> </a:t>
                      </a:r>
                      <a:r>
                        <a:rPr lang="en-US" sz="900" spc="5">
                          <a:effectLst/>
                        </a:rPr>
                        <a:t>qu</a:t>
                      </a:r>
                      <a:r>
                        <a:rPr lang="en-US" sz="900">
                          <a:effectLst/>
                        </a:rPr>
                        <a:t>ali</a:t>
                      </a:r>
                      <a:r>
                        <a:rPr lang="en-US" sz="900" spc="5">
                          <a:effectLst/>
                        </a:rPr>
                        <a:t>t</a:t>
                      </a:r>
                      <a:r>
                        <a:rPr lang="en-US" sz="900">
                          <a:effectLst/>
                        </a:rPr>
                        <a:t>y</a:t>
                      </a:r>
                      <a:r>
                        <a:rPr lang="en-US" sz="900" spc="-25">
                          <a:effectLst/>
                        </a:rPr>
                        <a:t> </a:t>
                      </a:r>
                      <a:r>
                        <a:rPr lang="en-US" sz="900">
                          <a:effectLst/>
                        </a:rPr>
                        <a:t>wa</a:t>
                      </a:r>
                      <a:r>
                        <a:rPr lang="en-US" sz="900" spc="-5">
                          <a:effectLst/>
                        </a:rPr>
                        <a:t>s</a:t>
                      </a:r>
                      <a:r>
                        <a:rPr lang="en-US" sz="900">
                          <a:effectLst/>
                        </a:rPr>
                        <a:t>.</a:t>
                      </a:r>
                      <a:r>
                        <a:rPr lang="en-US" sz="900" spc="10">
                          <a:effectLst/>
                        </a:rPr>
                        <a:t>.</a:t>
                      </a:r>
                      <a:r>
                        <a:rPr lang="en-US" sz="900">
                          <a:effectLst/>
                        </a:rPr>
                        <a:t>.</a:t>
                      </a:r>
                      <a:endParaRPr lang="en-US" sz="1000">
                        <a:effectLst/>
                        <a:latin typeface="Calibri"/>
                        <a:ea typeface="Calibri"/>
                        <a:cs typeface="Times New Roman"/>
                      </a:endParaRPr>
                    </a:p>
                  </a:txBody>
                  <a:tcPr marL="0" marR="0" marT="0" marB="0"/>
                </a:tc>
                <a:tc>
                  <a:txBody>
                    <a:bodyPr/>
                    <a:lstStyle/>
                    <a:p>
                      <a:pPr marL="221615" marR="0">
                        <a:lnSpc>
                          <a:spcPct val="115000"/>
                        </a:lnSpc>
                        <a:spcBef>
                          <a:spcPts val="135"/>
                        </a:spcBef>
                        <a:spcAft>
                          <a:spcPts val="0"/>
                        </a:spcAft>
                      </a:pPr>
                      <a:r>
                        <a:rPr lang="en-US" sz="900">
                          <a:effectLst/>
                        </a:rPr>
                        <a:t>q</a:t>
                      </a:r>
                      <a:r>
                        <a:rPr lang="en-US" sz="900" spc="195">
                          <a:effectLst/>
                        </a:rPr>
                        <a:t> </a:t>
                      </a:r>
                      <a:r>
                        <a:rPr lang="en-US" sz="900">
                          <a:effectLst/>
                        </a:rPr>
                        <a:t>5</a:t>
                      </a:r>
                      <a:endParaRPr lang="en-US" sz="1000">
                        <a:effectLst/>
                        <a:latin typeface="Calibri"/>
                        <a:ea typeface="Calibri"/>
                        <a:cs typeface="Times New Roman"/>
                      </a:endParaRPr>
                    </a:p>
                  </a:txBody>
                  <a:tcPr marL="0" marR="0" marT="0" marB="0"/>
                </a:tc>
                <a:tc>
                  <a:txBody>
                    <a:bodyPr/>
                    <a:lstStyle/>
                    <a:p>
                      <a:pPr marL="212725" marR="201295" algn="ctr">
                        <a:lnSpc>
                          <a:spcPct val="115000"/>
                        </a:lnSpc>
                        <a:spcBef>
                          <a:spcPts val="135"/>
                        </a:spcBef>
                        <a:spcAft>
                          <a:spcPts val="0"/>
                        </a:spcAft>
                      </a:pPr>
                      <a:r>
                        <a:rPr lang="en-US" sz="900">
                          <a:effectLst/>
                        </a:rPr>
                        <a:t>q</a:t>
                      </a:r>
                      <a:r>
                        <a:rPr lang="en-US" sz="900" spc="-30">
                          <a:effectLst/>
                        </a:rPr>
                        <a:t> </a:t>
                      </a:r>
                      <a:r>
                        <a:rPr lang="en-US" sz="900">
                          <a:effectLst/>
                        </a:rPr>
                        <a:t>4</a:t>
                      </a:r>
                      <a:endParaRPr lang="en-US" sz="1000">
                        <a:effectLst/>
                        <a:latin typeface="Calibri"/>
                        <a:ea typeface="Calibri"/>
                        <a:cs typeface="Times New Roman"/>
                      </a:endParaRPr>
                    </a:p>
                  </a:txBody>
                  <a:tcPr marL="0" marR="0" marT="0" marB="0"/>
                </a:tc>
                <a:tc>
                  <a:txBody>
                    <a:bodyPr/>
                    <a:lstStyle/>
                    <a:p>
                      <a:pPr marL="241935" marR="230505" algn="ctr">
                        <a:lnSpc>
                          <a:spcPct val="115000"/>
                        </a:lnSpc>
                        <a:spcBef>
                          <a:spcPts val="135"/>
                        </a:spcBef>
                        <a:spcAft>
                          <a:spcPts val="0"/>
                        </a:spcAft>
                      </a:pPr>
                      <a:r>
                        <a:rPr lang="en-US" sz="900">
                          <a:effectLst/>
                        </a:rPr>
                        <a:t>q</a:t>
                      </a:r>
                      <a:r>
                        <a:rPr lang="en-US" sz="900" spc="-30">
                          <a:effectLst/>
                        </a:rPr>
                        <a:t> </a:t>
                      </a:r>
                      <a:r>
                        <a:rPr lang="en-US" sz="900">
                          <a:effectLst/>
                        </a:rPr>
                        <a:t>3</a:t>
                      </a:r>
                      <a:endParaRPr lang="en-US" sz="1000">
                        <a:effectLst/>
                        <a:latin typeface="Calibri"/>
                        <a:ea typeface="Calibri"/>
                        <a:cs typeface="Times New Roman"/>
                      </a:endParaRPr>
                    </a:p>
                  </a:txBody>
                  <a:tcPr marL="0" marR="0" marT="0" marB="0"/>
                </a:tc>
                <a:tc>
                  <a:txBody>
                    <a:bodyPr/>
                    <a:lstStyle/>
                    <a:p>
                      <a:pPr marL="211455" marR="203200" algn="ctr">
                        <a:lnSpc>
                          <a:spcPct val="115000"/>
                        </a:lnSpc>
                        <a:spcBef>
                          <a:spcPts val="135"/>
                        </a:spcBef>
                        <a:spcAft>
                          <a:spcPts val="0"/>
                        </a:spcAft>
                      </a:pPr>
                      <a:r>
                        <a:rPr lang="en-US" sz="900">
                          <a:effectLst/>
                        </a:rPr>
                        <a:t>q</a:t>
                      </a:r>
                      <a:r>
                        <a:rPr lang="en-US" sz="900" spc="-30">
                          <a:effectLst/>
                        </a:rPr>
                        <a:t> </a:t>
                      </a:r>
                      <a:r>
                        <a:rPr lang="en-US" sz="900">
                          <a:effectLst/>
                        </a:rPr>
                        <a:t>2</a:t>
                      </a:r>
                      <a:endParaRPr lang="en-US" sz="1000">
                        <a:effectLst/>
                        <a:latin typeface="Calibri"/>
                        <a:ea typeface="Calibri"/>
                        <a:cs typeface="Times New Roman"/>
                      </a:endParaRPr>
                    </a:p>
                  </a:txBody>
                  <a:tcPr marL="0" marR="0" marT="0" marB="0"/>
                </a:tc>
                <a:tc>
                  <a:txBody>
                    <a:bodyPr/>
                    <a:lstStyle/>
                    <a:p>
                      <a:pPr marL="210185" marR="201930" algn="ctr">
                        <a:lnSpc>
                          <a:spcPct val="115000"/>
                        </a:lnSpc>
                        <a:spcBef>
                          <a:spcPts val="135"/>
                        </a:spcBef>
                        <a:spcAft>
                          <a:spcPts val="0"/>
                        </a:spcAft>
                      </a:pPr>
                      <a:r>
                        <a:rPr lang="en-US" sz="900">
                          <a:effectLst/>
                        </a:rPr>
                        <a:t>q</a:t>
                      </a:r>
                      <a:r>
                        <a:rPr lang="en-US" sz="900" spc="-30">
                          <a:effectLst/>
                        </a:rPr>
                        <a:t> </a:t>
                      </a:r>
                      <a:r>
                        <a:rPr lang="en-US" sz="900">
                          <a:effectLst/>
                        </a:rPr>
                        <a:t>1</a:t>
                      </a:r>
                      <a:endParaRPr lang="en-US" sz="10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r>
              <a:tr h="182285">
                <a:tc gridSpan="6">
                  <a:txBody>
                    <a:bodyPr/>
                    <a:lstStyle/>
                    <a:p>
                      <a:pPr marL="0" marR="55245" algn="r">
                        <a:lnSpc>
                          <a:spcPts val="1210"/>
                        </a:lnSpc>
                        <a:spcBef>
                          <a:spcPts val="360"/>
                        </a:spcBef>
                        <a:spcAft>
                          <a:spcPts val="0"/>
                        </a:spcAft>
                      </a:pPr>
                      <a:r>
                        <a:rPr lang="en-US" sz="900">
                          <a:effectLst/>
                        </a:rPr>
                        <a:t>Total/Pa</a:t>
                      </a:r>
                      <a:r>
                        <a:rPr lang="en-US" sz="900" spc="5">
                          <a:effectLst/>
                        </a:rPr>
                        <a:t>r</a:t>
                      </a:r>
                      <a:r>
                        <a:rPr lang="en-US" sz="900">
                          <a:effectLst/>
                        </a:rPr>
                        <a:t>tial</a:t>
                      </a:r>
                      <a:r>
                        <a:rPr lang="en-US" sz="900" spc="-60">
                          <a:effectLst/>
                        </a:rPr>
                        <a:t> </a:t>
                      </a:r>
                      <a:r>
                        <a:rPr lang="en-US" sz="900" spc="5">
                          <a:effectLst/>
                        </a:rPr>
                        <a:t>R</a:t>
                      </a:r>
                      <a:r>
                        <a:rPr lang="en-US" sz="900">
                          <a:effectLst/>
                        </a:rPr>
                        <a:t>aw</a:t>
                      </a:r>
                      <a:r>
                        <a:rPr lang="en-US" sz="900" spc="-5">
                          <a:effectLst/>
                        </a:rPr>
                        <a:t> S</a:t>
                      </a:r>
                      <a:r>
                        <a:rPr lang="en-US" sz="900" spc="5">
                          <a:effectLst/>
                        </a:rPr>
                        <a:t>cor</a:t>
                      </a:r>
                      <a:r>
                        <a:rPr lang="en-US" sz="900">
                          <a:effectLst/>
                        </a:rPr>
                        <a:t>e:</a:t>
                      </a:r>
                      <a:endParaRPr lang="en-US" sz="10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r>
              <a:tr h="182285">
                <a:tc gridSpan="6">
                  <a:txBody>
                    <a:bodyPr/>
                    <a:lstStyle/>
                    <a:p>
                      <a:pPr marL="0" marR="54610" algn="r">
                        <a:lnSpc>
                          <a:spcPct val="115000"/>
                        </a:lnSpc>
                        <a:spcBef>
                          <a:spcPts val="350"/>
                        </a:spcBef>
                        <a:spcAft>
                          <a:spcPts val="0"/>
                        </a:spcAft>
                      </a:pPr>
                      <a:r>
                        <a:rPr lang="en-US" sz="900">
                          <a:effectLst/>
                        </a:rPr>
                        <a:t>P</a:t>
                      </a:r>
                      <a:r>
                        <a:rPr lang="en-US" sz="900" spc="5">
                          <a:effectLst/>
                        </a:rPr>
                        <a:t>ror</a:t>
                      </a:r>
                      <a:r>
                        <a:rPr lang="en-US" sz="900">
                          <a:effectLst/>
                        </a:rPr>
                        <a:t>at</a:t>
                      </a:r>
                      <a:r>
                        <a:rPr lang="en-US" sz="900" spc="5">
                          <a:effectLst/>
                        </a:rPr>
                        <a:t>e</a:t>
                      </a:r>
                      <a:r>
                        <a:rPr lang="en-US" sz="900">
                          <a:effectLst/>
                        </a:rPr>
                        <a:t>d</a:t>
                      </a:r>
                      <a:r>
                        <a:rPr lang="en-US" sz="900" spc="-30">
                          <a:effectLst/>
                        </a:rPr>
                        <a:t> </a:t>
                      </a:r>
                      <a:r>
                        <a:rPr lang="en-US" sz="900">
                          <a:effectLst/>
                        </a:rPr>
                        <a:t>T</a:t>
                      </a:r>
                      <a:r>
                        <a:rPr lang="en-US" sz="900" spc="5">
                          <a:effectLst/>
                        </a:rPr>
                        <a:t>o</a:t>
                      </a:r>
                      <a:r>
                        <a:rPr lang="en-US" sz="900">
                          <a:effectLst/>
                        </a:rPr>
                        <a:t>tal</a:t>
                      </a:r>
                      <a:r>
                        <a:rPr lang="en-US" sz="900" spc="-20">
                          <a:effectLst/>
                        </a:rPr>
                        <a:t> </a:t>
                      </a:r>
                      <a:r>
                        <a:rPr lang="en-US" sz="900" spc="5">
                          <a:effectLst/>
                        </a:rPr>
                        <a:t>R</a:t>
                      </a:r>
                      <a:r>
                        <a:rPr lang="en-US" sz="900">
                          <a:effectLst/>
                        </a:rPr>
                        <a:t>aw</a:t>
                      </a:r>
                      <a:r>
                        <a:rPr lang="en-US" sz="900" spc="-15">
                          <a:effectLst/>
                        </a:rPr>
                        <a:t> </a:t>
                      </a:r>
                      <a:r>
                        <a:rPr lang="en-US" sz="900" spc="-5">
                          <a:effectLst/>
                        </a:rPr>
                        <a:t>S</a:t>
                      </a:r>
                      <a:r>
                        <a:rPr lang="en-US" sz="900" spc="5">
                          <a:effectLst/>
                        </a:rPr>
                        <a:t>cor</a:t>
                      </a:r>
                      <a:r>
                        <a:rPr lang="en-US" sz="900">
                          <a:effectLst/>
                        </a:rPr>
                        <a:t>e:</a:t>
                      </a:r>
                      <a:endParaRPr lang="en-US" sz="10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0" marR="0" marT="0" marB="0"/>
                </a:tc>
              </a:tr>
              <a:tr h="182285">
                <a:tc gridSpan="6">
                  <a:txBody>
                    <a:bodyPr/>
                    <a:lstStyle/>
                    <a:p>
                      <a:pPr marL="0" marR="54610" algn="r">
                        <a:lnSpc>
                          <a:spcPct val="115000"/>
                        </a:lnSpc>
                        <a:spcBef>
                          <a:spcPts val="135"/>
                        </a:spcBef>
                        <a:spcAft>
                          <a:spcPts val="0"/>
                        </a:spcAft>
                      </a:pPr>
                      <a:r>
                        <a:rPr lang="en-US" sz="900">
                          <a:effectLst/>
                        </a:rPr>
                        <a:t>T</a:t>
                      </a:r>
                      <a:r>
                        <a:rPr lang="en-US" sz="900" spc="-5">
                          <a:effectLst/>
                        </a:rPr>
                        <a:t>-S</a:t>
                      </a:r>
                      <a:r>
                        <a:rPr lang="en-US" sz="900" spc="5">
                          <a:effectLst/>
                        </a:rPr>
                        <a:t>cor</a:t>
                      </a:r>
                      <a:r>
                        <a:rPr lang="en-US" sz="900">
                          <a:effectLst/>
                        </a:rPr>
                        <a:t>e:</a:t>
                      </a:r>
                      <a:endParaRPr lang="en-US" sz="10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0" marR="0" marT="0" marB="0"/>
                </a:tc>
              </a:tr>
            </a:tbl>
          </a:graphicData>
        </a:graphic>
      </p:graphicFrame>
      <p:sp>
        <p:nvSpPr>
          <p:cNvPr id="3" name="Rectangle 2"/>
          <p:cNvSpPr/>
          <p:nvPr/>
        </p:nvSpPr>
        <p:spPr>
          <a:xfrm>
            <a:off x="152400" y="5928"/>
            <a:ext cx="8991600" cy="2308324"/>
          </a:xfrm>
          <a:prstGeom prst="rect">
            <a:avLst/>
          </a:prstGeom>
        </p:spPr>
        <p:txBody>
          <a:bodyPr wrap="square">
            <a:spAutoFit/>
          </a:bodyPr>
          <a:lstStyle/>
          <a:p>
            <a:r>
              <a:rPr lang="en-US" sz="1200" b="1" dirty="0"/>
              <a:t>LEVEL 2—Sleep Disturbance—Adult</a:t>
            </a:r>
            <a:r>
              <a:rPr lang="en-US" sz="1200" b="1" dirty="0" smtClean="0"/>
              <a:t>* </a:t>
            </a:r>
            <a:r>
              <a:rPr lang="en-US" sz="1200" dirty="0" smtClean="0"/>
              <a:t>*</a:t>
            </a:r>
            <a:r>
              <a:rPr lang="en-US" sz="1200" dirty="0">
                <a:solidFill>
                  <a:srgbClr val="FF0000"/>
                </a:solidFill>
              </a:rPr>
              <a:t>PROMIS—Sleep Disturbance—Short Form</a:t>
            </a:r>
          </a:p>
          <a:p>
            <a:r>
              <a:rPr lang="en-US" sz="1200" b="1" dirty="0" smtClean="0"/>
              <a:t>Name</a:t>
            </a:r>
            <a:r>
              <a:rPr lang="en-US" sz="1200" b="1" dirty="0"/>
              <a:t>: </a:t>
            </a:r>
            <a:r>
              <a:rPr lang="en-US" sz="1200" b="1" u="sng" dirty="0"/>
              <a:t>                                                                       </a:t>
            </a:r>
            <a:endParaRPr lang="en-US" sz="1200" dirty="0"/>
          </a:p>
          <a:p>
            <a:r>
              <a:rPr lang="en-US" sz="1200" dirty="0"/>
              <a:t> </a:t>
            </a:r>
            <a:r>
              <a:rPr lang="en-US" sz="1200" b="1" dirty="0" smtClean="0"/>
              <a:t>Age</a:t>
            </a:r>
            <a:r>
              <a:rPr lang="en-US" sz="1200" b="1" dirty="0"/>
              <a:t>: </a:t>
            </a:r>
            <a:r>
              <a:rPr lang="en-US" sz="1200" b="1" u="sng" dirty="0"/>
              <a:t>         </a:t>
            </a:r>
            <a:endParaRPr lang="en-US" sz="1200" dirty="0"/>
          </a:p>
          <a:p>
            <a:r>
              <a:rPr lang="en-US" sz="1200" dirty="0"/>
              <a:t> </a:t>
            </a:r>
            <a:r>
              <a:rPr lang="en-US" sz="1200" b="1" dirty="0" smtClean="0"/>
              <a:t>Sex</a:t>
            </a:r>
            <a:r>
              <a:rPr lang="en-US" sz="1200" b="1" dirty="0"/>
              <a:t>:  </a:t>
            </a:r>
            <a:r>
              <a:rPr lang="en-US" sz="1200" dirty="0"/>
              <a:t>q </a:t>
            </a:r>
            <a:r>
              <a:rPr lang="en-US" sz="1200" b="1" dirty="0"/>
              <a:t>Male  </a:t>
            </a:r>
            <a:r>
              <a:rPr lang="en-US" sz="1200" dirty="0"/>
              <a:t>q </a:t>
            </a:r>
            <a:r>
              <a:rPr lang="en-US" sz="1200" b="1" dirty="0"/>
              <a:t>Female               Date:</a:t>
            </a:r>
            <a:r>
              <a:rPr lang="en-US" sz="1200" b="1" u="sng" dirty="0"/>
              <a:t>                                   </a:t>
            </a:r>
            <a:endParaRPr lang="en-US" sz="1200" dirty="0"/>
          </a:p>
          <a:p>
            <a:r>
              <a:rPr lang="en-US" sz="1200" dirty="0"/>
              <a:t> </a:t>
            </a:r>
            <a:r>
              <a:rPr lang="en-US" sz="1200" i="1" dirty="0" smtClean="0"/>
              <a:t>If </a:t>
            </a:r>
            <a:r>
              <a:rPr lang="en-US" sz="1200" i="1" dirty="0"/>
              <a:t>the measure is being completed by an informant</a:t>
            </a:r>
            <a:r>
              <a:rPr lang="en-US" sz="1200" dirty="0"/>
              <a:t>, what is your relationship with the individual receiving care? </a:t>
            </a:r>
            <a:r>
              <a:rPr lang="en-US" sz="1200" u="sng" dirty="0"/>
              <a:t>       </a:t>
            </a:r>
            <a:r>
              <a:rPr lang="en-US" sz="1200" u="sng" dirty="0" smtClean="0"/>
              <a:t>                            </a:t>
            </a:r>
            <a:endParaRPr lang="en-US" sz="1200" dirty="0"/>
          </a:p>
          <a:p>
            <a:r>
              <a:rPr lang="en-US" sz="1200" dirty="0"/>
              <a:t> </a:t>
            </a:r>
            <a:r>
              <a:rPr lang="en-US" sz="1200" dirty="0" smtClean="0"/>
              <a:t>In </a:t>
            </a:r>
            <a:r>
              <a:rPr lang="en-US" sz="1200" dirty="0"/>
              <a:t>a typical week, approximately how much time do you spend with the individual receiving care? </a:t>
            </a:r>
            <a:r>
              <a:rPr lang="en-US" sz="1200" u="sng" dirty="0"/>
              <a:t>                                       </a:t>
            </a:r>
            <a:r>
              <a:rPr lang="en-US" sz="1200" dirty="0"/>
              <a:t> hours/week</a:t>
            </a:r>
          </a:p>
          <a:p>
            <a:r>
              <a:rPr lang="en-US" sz="1200" dirty="0"/>
              <a:t> </a:t>
            </a:r>
          </a:p>
          <a:p>
            <a:r>
              <a:rPr lang="en-US" sz="1200" b="1" u="sng" dirty="0"/>
              <a:t>Instructions to patient:</a:t>
            </a:r>
            <a:r>
              <a:rPr lang="en-US" sz="1200" b="1" dirty="0"/>
              <a:t> </a:t>
            </a:r>
            <a:r>
              <a:rPr lang="en-US" sz="1200" dirty="0"/>
              <a:t>On the DSM-5 Level 1 cross-cutting questionnaire that you just completed, you indicated that </a:t>
            </a:r>
            <a:r>
              <a:rPr lang="en-US" sz="1200" i="1" dirty="0"/>
              <a:t>during the past</a:t>
            </a:r>
            <a:endParaRPr lang="en-US" sz="1200" dirty="0"/>
          </a:p>
          <a:p>
            <a:r>
              <a:rPr lang="en-US" sz="1200" i="1" dirty="0"/>
              <a:t>2 weeks </a:t>
            </a:r>
            <a:r>
              <a:rPr lang="en-US" sz="1200" dirty="0"/>
              <a:t>you (the individual receiving care) have been bothered by “problems with sleep that affected your sleep quality over all” at a mild or greater level of severity. The questions below ask about these feelings in more detail and especially how often you (the individual receiving care) have been bothered by a list of symptoms </a:t>
            </a:r>
            <a:r>
              <a:rPr lang="en-US" sz="1200" b="1" dirty="0"/>
              <a:t> </a:t>
            </a:r>
            <a:r>
              <a:rPr lang="en-US" sz="1200" b="1" u="sng" dirty="0"/>
              <a:t>during the past 7 days.</a:t>
            </a:r>
            <a:r>
              <a:rPr lang="en-US" sz="1200" b="1" dirty="0"/>
              <a:t> Please respond to each item by marking (</a:t>
            </a:r>
            <a:r>
              <a:rPr lang="en-US" sz="1200" dirty="0"/>
              <a:t>P </a:t>
            </a:r>
            <a:r>
              <a:rPr lang="en-US" sz="1200" b="1" dirty="0"/>
              <a:t>or x) one box per row.</a:t>
            </a:r>
            <a:endParaRPr lang="en-US" sz="1200" dirty="0"/>
          </a:p>
          <a:p>
            <a:r>
              <a:rPr lang="en-US" sz="1200" dirty="0"/>
              <a:t> </a:t>
            </a:r>
          </a:p>
        </p:txBody>
      </p:sp>
    </p:spTree>
    <p:extLst>
      <p:ext uri="{BB962C8B-B14F-4D97-AF65-F5344CB8AC3E}">
        <p14:creationId xmlns:p14="http://schemas.microsoft.com/office/powerpoint/2010/main" val="2768714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DIMENSIONAL SEVERITY MEASURES</a:t>
            </a:r>
            <a:endParaRPr lang="en-US" dirty="0"/>
          </a:p>
        </p:txBody>
      </p:sp>
      <p:sp>
        <p:nvSpPr>
          <p:cNvPr id="3" name="Content Placeholder 2"/>
          <p:cNvSpPr>
            <a:spLocks noGrp="1"/>
          </p:cNvSpPr>
          <p:nvPr>
            <p:ph idx="1"/>
          </p:nvPr>
        </p:nvSpPr>
        <p:spPr/>
        <p:txBody>
          <a:bodyPr/>
          <a:lstStyle/>
          <a:p>
            <a:r>
              <a:rPr lang="en-US" dirty="0" smtClean="0"/>
              <a:t> In addition to a diagnosis, </a:t>
            </a:r>
            <a:r>
              <a:rPr lang="en-US" dirty="0" smtClean="0">
                <a:solidFill>
                  <a:srgbClr val="FF0000"/>
                </a:solidFill>
              </a:rPr>
              <a:t>DSM MEASURES SEVERITY OF MANY DIAGNOSIS</a:t>
            </a:r>
          </a:p>
          <a:p>
            <a:endParaRPr lang="en-US" dirty="0">
              <a:solidFill>
                <a:srgbClr val="FF0000"/>
              </a:solidFill>
            </a:endParaRPr>
          </a:p>
          <a:p>
            <a:r>
              <a:rPr lang="en-US" dirty="0" smtClean="0">
                <a:solidFill>
                  <a:srgbClr val="FF0000"/>
                </a:solidFill>
              </a:rPr>
              <a:t>SEVERITY HAS NEVER BEEN CONSISTENTLY MEASURED IN DSM UNTIL NOW</a:t>
            </a:r>
          </a:p>
          <a:p>
            <a:pPr lvl="1"/>
            <a:r>
              <a:rPr lang="en-US" dirty="0" smtClean="0">
                <a:solidFill>
                  <a:srgbClr val="FF0000"/>
                </a:solidFill>
              </a:rPr>
              <a:t>ONE EITHER WAS PSYCHOTIC  OR ONE WAS NOT</a:t>
            </a:r>
          </a:p>
          <a:p>
            <a:pPr lvl="1"/>
            <a:r>
              <a:rPr lang="en-US" dirty="0" smtClean="0">
                <a:solidFill>
                  <a:srgbClr val="FF0000"/>
                </a:solidFill>
              </a:rPr>
              <a:t>THERE WERE NO GRADATIONS</a:t>
            </a:r>
          </a:p>
          <a:p>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1240955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206580"/>
            <a:ext cx="6324600" cy="4179606"/>
          </a:xfrm>
          <a:prstGeom prst="rect">
            <a:avLst/>
          </a:prstGeom>
        </p:spPr>
        <p:txBody>
          <a:bodyPr wrap="square">
            <a:spAutoFit/>
          </a:bodyPr>
          <a:lstStyle/>
          <a:p>
            <a:pPr>
              <a:lnSpc>
                <a:spcPct val="80000"/>
              </a:lnSpc>
              <a:defRPr/>
            </a:pPr>
            <a:r>
              <a:rPr lang="en-US" altLang="en-US" sz="2400" i="1" dirty="0">
                <a:solidFill>
                  <a:srgbClr val="FF0000"/>
                </a:solidFill>
              </a:rPr>
              <a:t>Severity - </a:t>
            </a:r>
            <a:r>
              <a:rPr lang="en-US" altLang="en-US" sz="2400" i="1" dirty="0" smtClean="0"/>
              <a:t>The </a:t>
            </a:r>
            <a:r>
              <a:rPr lang="en-US" altLang="en-US" sz="2400" i="1" dirty="0"/>
              <a:t>DSM uses 2 methods of assessing severity, depending on the diagnosis.. </a:t>
            </a:r>
            <a:endParaRPr lang="en-US" altLang="en-US" sz="2400" i="1" dirty="0" smtClean="0"/>
          </a:p>
          <a:p>
            <a:pPr>
              <a:lnSpc>
                <a:spcPct val="80000"/>
              </a:lnSpc>
              <a:defRPr/>
            </a:pPr>
            <a:endParaRPr lang="en-US" altLang="en-US" sz="2400" i="1" dirty="0"/>
          </a:p>
          <a:p>
            <a:pPr lvl="1">
              <a:lnSpc>
                <a:spcPct val="80000"/>
              </a:lnSpc>
              <a:defRPr/>
            </a:pPr>
            <a:r>
              <a:rPr lang="en-US" altLang="en-US" sz="2000" i="1" dirty="0"/>
              <a:t>Method 1 involves using a specific dimensional measure or scale  Called “disorder specific severity measures”. These can be find on the DSM 5 website under online assessment </a:t>
            </a:r>
            <a:r>
              <a:rPr lang="en-US" altLang="en-US" sz="2000" i="1" dirty="0" smtClean="0"/>
              <a:t>measures (DIMENSIONAL SCALE )</a:t>
            </a:r>
          </a:p>
          <a:p>
            <a:pPr lvl="1">
              <a:lnSpc>
                <a:spcPct val="80000"/>
              </a:lnSpc>
              <a:defRPr/>
            </a:pPr>
            <a:endParaRPr lang="en-US" altLang="en-US" sz="2000" i="1" dirty="0"/>
          </a:p>
          <a:p>
            <a:pPr lvl="1">
              <a:lnSpc>
                <a:spcPct val="80000"/>
              </a:lnSpc>
              <a:defRPr/>
            </a:pPr>
            <a:r>
              <a:rPr lang="en-US" sz="2000" dirty="0"/>
              <a:t>Method 2 involves counting the number of symptoms and rating severity based on number of  symptoms. For example, ‘mild alcohol use Disorder = 2 – 3 symptoms: moderate alcohol use disorder = 4 – 5 symptoms; severe alcohol use Disorder= presence of 6 or more </a:t>
            </a:r>
            <a:r>
              <a:rPr lang="en-US" sz="2000" dirty="0" smtClean="0"/>
              <a:t>symptoms  (Total number of diagnostic </a:t>
            </a:r>
            <a:r>
              <a:rPr lang="en-US" sz="2000" dirty="0" err="1" smtClean="0"/>
              <a:t>crtieria</a:t>
            </a:r>
            <a:r>
              <a:rPr lang="en-US" sz="2000" dirty="0" smtClean="0"/>
              <a:t>)</a:t>
            </a:r>
            <a:endParaRPr lang="en-US" altLang="en-US" sz="2000" i="1" dirty="0"/>
          </a:p>
        </p:txBody>
      </p:sp>
    </p:spTree>
    <p:extLst>
      <p:ext uri="{BB962C8B-B14F-4D97-AF65-F5344CB8AC3E}">
        <p14:creationId xmlns:p14="http://schemas.microsoft.com/office/powerpoint/2010/main" val="29790061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04800"/>
            <a:ext cx="7696200" cy="5632311"/>
          </a:xfrm>
          <a:prstGeom prst="rect">
            <a:avLst/>
          </a:prstGeom>
        </p:spPr>
        <p:txBody>
          <a:bodyPr wrap="square">
            <a:spAutoFit/>
          </a:bodyPr>
          <a:lstStyle/>
          <a:p>
            <a:r>
              <a:rPr lang="en-US" sz="1200" b="1" dirty="0" smtClean="0"/>
              <a:t>Disorder-Specific Severity Measures </a:t>
            </a:r>
            <a:r>
              <a:rPr lang="en-US" sz="1200" b="1" i="1" dirty="0" smtClean="0"/>
              <a:t>For Adults</a:t>
            </a:r>
            <a:r>
              <a:rPr lang="en-US" sz="1200" dirty="0" smtClean="0"/>
              <a:t/>
            </a:r>
            <a:br>
              <a:rPr lang="en-US" sz="1200" dirty="0" smtClean="0"/>
            </a:br>
            <a:r>
              <a:rPr lang="en-US" sz="1200" dirty="0" smtClean="0">
                <a:hlinkClick r:id="rId2"/>
              </a:rPr>
              <a:t>Severity Measure for Depression—Adult</a:t>
            </a:r>
            <a:r>
              <a:rPr lang="en-US" sz="1200" dirty="0" smtClean="0"/>
              <a:t> (Patient Health Questionnaire [PHQ-9])</a:t>
            </a:r>
            <a:br>
              <a:rPr lang="en-US" sz="1200" dirty="0" smtClean="0"/>
            </a:br>
            <a:r>
              <a:rPr lang="en-US" sz="1200" dirty="0" smtClean="0">
                <a:hlinkClick r:id="rId3"/>
              </a:rPr>
              <a:t>Severity Measure for Separation Anxiety Disorder—Adult</a:t>
            </a:r>
            <a:br>
              <a:rPr lang="en-US" sz="1200" dirty="0" smtClean="0">
                <a:hlinkClick r:id="rId3"/>
              </a:rPr>
            </a:br>
            <a:r>
              <a:rPr lang="en-US" sz="1200" dirty="0" smtClean="0">
                <a:hlinkClick r:id="rId4"/>
              </a:rPr>
              <a:t>Severity Measure for Specific Phobia—Adult</a:t>
            </a:r>
            <a:br>
              <a:rPr lang="en-US" sz="1200" dirty="0" smtClean="0">
                <a:hlinkClick r:id="rId4"/>
              </a:rPr>
            </a:br>
            <a:r>
              <a:rPr lang="en-US" sz="1200" dirty="0" smtClean="0">
                <a:hlinkClick r:id="rId5"/>
              </a:rPr>
              <a:t>Severity Measure for Social Anxiety Disorder (Social Phobia)—Adult</a:t>
            </a:r>
            <a:br>
              <a:rPr lang="en-US" sz="1200" dirty="0" smtClean="0">
                <a:hlinkClick r:id="rId5"/>
              </a:rPr>
            </a:br>
            <a:r>
              <a:rPr lang="en-US" sz="1200" dirty="0" smtClean="0">
                <a:hlinkClick r:id="rId6"/>
              </a:rPr>
              <a:t>Severity Measure for Panic Disorder—Adult</a:t>
            </a:r>
            <a:br>
              <a:rPr lang="en-US" sz="1200" dirty="0" smtClean="0">
                <a:hlinkClick r:id="rId6"/>
              </a:rPr>
            </a:br>
            <a:r>
              <a:rPr lang="en-US" sz="1200" dirty="0" smtClean="0">
                <a:hlinkClick r:id="rId7"/>
              </a:rPr>
              <a:t>Severity Measure for Agoraphobia—Adult</a:t>
            </a:r>
            <a:br>
              <a:rPr lang="en-US" sz="1200" dirty="0" smtClean="0">
                <a:hlinkClick r:id="rId7"/>
              </a:rPr>
            </a:br>
            <a:r>
              <a:rPr lang="en-US" sz="1200" dirty="0" smtClean="0">
                <a:hlinkClick r:id="rId8"/>
              </a:rPr>
              <a:t>Severity Measure for Generalized Anxiety Disorder—Adult</a:t>
            </a:r>
            <a:br>
              <a:rPr lang="en-US" sz="1200" dirty="0" smtClean="0">
                <a:hlinkClick r:id="rId8"/>
              </a:rPr>
            </a:br>
            <a:r>
              <a:rPr lang="en-US" sz="1200" dirty="0" smtClean="0">
                <a:hlinkClick r:id="rId9"/>
              </a:rPr>
              <a:t>Severity of Posttraumatic Stress Symptoms—Adult</a:t>
            </a:r>
            <a:r>
              <a:rPr lang="en-US" sz="1200" dirty="0" smtClean="0"/>
              <a:t> (National Stressful Events Survey PTSD Short Scale [NSESS])</a:t>
            </a:r>
            <a:br>
              <a:rPr lang="en-US" sz="1200" dirty="0" smtClean="0"/>
            </a:br>
            <a:r>
              <a:rPr lang="en-US" sz="1200" dirty="0" smtClean="0">
                <a:hlinkClick r:id="rId10"/>
              </a:rPr>
              <a:t>Severity of Acute Stress Symptoms—Adult</a:t>
            </a:r>
            <a:r>
              <a:rPr lang="en-US" sz="1200" dirty="0" smtClean="0"/>
              <a:t> (National Stressful Events Survey Acute Stress Disorder Short Scale [NSESS])</a:t>
            </a:r>
            <a:br>
              <a:rPr lang="en-US" sz="1200" dirty="0" smtClean="0"/>
            </a:br>
            <a:r>
              <a:rPr lang="en-US" sz="1200" dirty="0" smtClean="0">
                <a:hlinkClick r:id="rId11"/>
              </a:rPr>
              <a:t>Severity of Dissociative Symptoms—Adult</a:t>
            </a:r>
            <a:r>
              <a:rPr lang="en-US" sz="1200" dirty="0" smtClean="0"/>
              <a:t> (Brief Dissociative Experiences Scale [DES-B])</a:t>
            </a:r>
          </a:p>
          <a:p>
            <a:r>
              <a:rPr lang="en-US" sz="1200" b="1" i="1" dirty="0" smtClean="0"/>
              <a:t>For Children Ages 11–17</a:t>
            </a:r>
            <a:r>
              <a:rPr lang="en-US" sz="1200" dirty="0" smtClean="0"/>
              <a:t/>
            </a:r>
            <a:br>
              <a:rPr lang="en-US" sz="1200" dirty="0" smtClean="0"/>
            </a:br>
            <a:r>
              <a:rPr lang="en-US" sz="1200" dirty="0" smtClean="0">
                <a:hlinkClick r:id="rId12"/>
              </a:rPr>
              <a:t>Severity Measure for Depression—Child Age 11–17</a:t>
            </a:r>
            <a:r>
              <a:rPr lang="en-US" sz="1200" dirty="0" smtClean="0"/>
              <a:t> (PHQ-9 modified for Adolescents [PHQ-A]—Adapted)</a:t>
            </a:r>
            <a:br>
              <a:rPr lang="en-US" sz="1200" dirty="0" smtClean="0"/>
            </a:br>
            <a:r>
              <a:rPr lang="en-US" sz="1200" dirty="0" smtClean="0">
                <a:hlinkClick r:id="rId13"/>
              </a:rPr>
              <a:t>Severity Measure for Separation Anxiety Disorder—Child Age 11–17</a:t>
            </a:r>
            <a:br>
              <a:rPr lang="en-US" sz="1200" dirty="0" smtClean="0">
                <a:hlinkClick r:id="rId13"/>
              </a:rPr>
            </a:br>
            <a:r>
              <a:rPr lang="en-US" sz="1200" dirty="0" smtClean="0">
                <a:hlinkClick r:id="rId14"/>
              </a:rPr>
              <a:t>Severity Measure for Specific Phobia—Child Age 11–17</a:t>
            </a:r>
            <a:br>
              <a:rPr lang="en-US" sz="1200" dirty="0" smtClean="0">
                <a:hlinkClick r:id="rId14"/>
              </a:rPr>
            </a:br>
            <a:r>
              <a:rPr lang="en-US" sz="1200" dirty="0" smtClean="0">
                <a:hlinkClick r:id="rId15"/>
              </a:rPr>
              <a:t>Severity Measure for Social Anxiety Disorder (Social Phobia)—Child Age 11–17</a:t>
            </a:r>
            <a:br>
              <a:rPr lang="en-US" sz="1200" dirty="0" smtClean="0">
                <a:hlinkClick r:id="rId15"/>
              </a:rPr>
            </a:br>
            <a:r>
              <a:rPr lang="en-US" sz="1200" dirty="0" smtClean="0">
                <a:hlinkClick r:id="rId16"/>
              </a:rPr>
              <a:t>Severity Measure for Panic Disorder—Child Age 11–17</a:t>
            </a:r>
            <a:br>
              <a:rPr lang="en-US" sz="1200" dirty="0" smtClean="0">
                <a:hlinkClick r:id="rId16"/>
              </a:rPr>
            </a:br>
            <a:r>
              <a:rPr lang="en-US" sz="1200" dirty="0" smtClean="0">
                <a:hlinkClick r:id="rId17"/>
              </a:rPr>
              <a:t>Severity Measure for Agoraphobia—Child Age 11–17</a:t>
            </a:r>
            <a:br>
              <a:rPr lang="en-US" sz="1200" dirty="0" smtClean="0">
                <a:hlinkClick r:id="rId17"/>
              </a:rPr>
            </a:br>
            <a:r>
              <a:rPr lang="en-US" sz="1200" dirty="0" smtClean="0">
                <a:hlinkClick r:id="rId18"/>
              </a:rPr>
              <a:t>Severity Measure for Generalized Anxiety Disorder—Child Age 11–17</a:t>
            </a:r>
            <a:br>
              <a:rPr lang="en-US" sz="1200" dirty="0" smtClean="0">
                <a:hlinkClick r:id="rId18"/>
              </a:rPr>
            </a:br>
            <a:r>
              <a:rPr lang="en-US" sz="1200" dirty="0" smtClean="0">
                <a:hlinkClick r:id="rId19"/>
              </a:rPr>
              <a:t>Severity of Posttraumatic Stress Symptoms—Child Age 11–17</a:t>
            </a:r>
            <a:r>
              <a:rPr lang="en-US" sz="1200" dirty="0" smtClean="0"/>
              <a:t> (National Stressful Events Survey PTSD Short Scale [NSESS])</a:t>
            </a:r>
            <a:br>
              <a:rPr lang="en-US" sz="1200" dirty="0" smtClean="0"/>
            </a:br>
            <a:r>
              <a:rPr lang="en-US" sz="1200" dirty="0" smtClean="0">
                <a:hlinkClick r:id="rId20"/>
              </a:rPr>
              <a:t>Severity of Acute Stress Symptoms—Child Age 11–17</a:t>
            </a:r>
            <a:r>
              <a:rPr lang="en-US" sz="1200" dirty="0" smtClean="0"/>
              <a:t> (National Stressful Events Survey Acute Stress Disorder Short Scale [NSESS])</a:t>
            </a:r>
            <a:br>
              <a:rPr lang="en-US" sz="1200" dirty="0" smtClean="0"/>
            </a:br>
            <a:r>
              <a:rPr lang="en-US" sz="1200" dirty="0" smtClean="0">
                <a:hlinkClick r:id="rId21"/>
              </a:rPr>
              <a:t>Severity of Dissociative Symptoms—Child Age 11–17</a:t>
            </a:r>
            <a:r>
              <a:rPr lang="en-US" sz="1200" dirty="0" smtClean="0"/>
              <a:t> (Brief Dissociative Experiences Scale [DES-B])</a:t>
            </a:r>
          </a:p>
          <a:p>
            <a:r>
              <a:rPr lang="en-US" sz="1200" b="1" i="1" dirty="0" smtClean="0"/>
              <a:t>Clinician-Rated</a:t>
            </a:r>
            <a:r>
              <a:rPr lang="en-US" sz="1200" dirty="0" smtClean="0"/>
              <a:t/>
            </a:r>
            <a:br>
              <a:rPr lang="en-US" sz="1200" dirty="0" smtClean="0"/>
            </a:br>
            <a:r>
              <a:rPr lang="en-US" sz="1200" dirty="0" err="1" smtClean="0">
                <a:hlinkClick r:id="rId22"/>
              </a:rPr>
              <a:t>Clinician-Rated</a:t>
            </a:r>
            <a:r>
              <a:rPr lang="en-US" sz="1200" dirty="0" smtClean="0">
                <a:hlinkClick r:id="rId22"/>
              </a:rPr>
              <a:t> Severity of Autism Spectrum and Social Communication Disorders</a:t>
            </a:r>
            <a:br>
              <a:rPr lang="en-US" sz="1200" dirty="0" smtClean="0">
                <a:hlinkClick r:id="rId22"/>
              </a:rPr>
            </a:br>
            <a:r>
              <a:rPr lang="en-US" sz="1200" dirty="0" smtClean="0">
                <a:hlinkClick r:id="rId23"/>
              </a:rPr>
              <a:t>Clinician-Rated Dimensions of Psychosis Symptom Severity</a:t>
            </a:r>
            <a:r>
              <a:rPr lang="en-US" sz="1200" dirty="0" smtClean="0"/>
              <a:t> (also available in print book)</a:t>
            </a:r>
            <a:br>
              <a:rPr lang="en-US" sz="1200" dirty="0" smtClean="0"/>
            </a:br>
            <a:r>
              <a:rPr lang="en-US" sz="1200" dirty="0" smtClean="0">
                <a:hlinkClick r:id="rId24"/>
              </a:rPr>
              <a:t>Clinician-Rated Severity of Somatic Symptom Disorder</a:t>
            </a:r>
            <a:br>
              <a:rPr lang="en-US" sz="1200" dirty="0" smtClean="0">
                <a:hlinkClick r:id="rId24"/>
              </a:rPr>
            </a:br>
            <a:r>
              <a:rPr lang="en-US" sz="1200" dirty="0" smtClean="0">
                <a:hlinkClick r:id="rId25"/>
              </a:rPr>
              <a:t>Clinician-Rated Severity of Oppositional Defiant Disorder</a:t>
            </a:r>
            <a:br>
              <a:rPr lang="en-US" sz="1200" dirty="0" smtClean="0">
                <a:hlinkClick r:id="rId25"/>
              </a:rPr>
            </a:br>
            <a:r>
              <a:rPr lang="en-US" sz="1200" dirty="0" smtClean="0">
                <a:hlinkClick r:id="rId26"/>
              </a:rPr>
              <a:t>Clinician-Rated Severity of Conduct Disorder</a:t>
            </a:r>
            <a:br>
              <a:rPr lang="en-US" sz="1200" dirty="0" smtClean="0">
                <a:hlinkClick r:id="rId26"/>
              </a:rPr>
            </a:br>
            <a:r>
              <a:rPr lang="en-US" sz="1200" dirty="0" smtClean="0">
                <a:hlinkClick r:id="rId27"/>
              </a:rPr>
              <a:t>Clinician-Rated Severity of </a:t>
            </a:r>
            <a:r>
              <a:rPr lang="en-US" sz="1200" dirty="0" err="1" smtClean="0">
                <a:hlinkClick r:id="rId27"/>
              </a:rPr>
              <a:t>Nonsuicidal</a:t>
            </a:r>
            <a:r>
              <a:rPr lang="en-US" sz="1200" dirty="0" smtClean="0">
                <a:hlinkClick r:id="rId27"/>
              </a:rPr>
              <a:t> Self-Injury</a:t>
            </a:r>
            <a:endParaRPr lang="en-US" sz="1200" dirty="0"/>
          </a:p>
        </p:txBody>
      </p:sp>
    </p:spTree>
    <p:extLst>
      <p:ext uri="{BB962C8B-B14F-4D97-AF65-F5344CB8AC3E}">
        <p14:creationId xmlns:p14="http://schemas.microsoft.com/office/powerpoint/2010/main" val="31581619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0"/>
            <a:ext cx="6781800" cy="6858000"/>
          </a:xfrm>
          <a:prstGeom prst="rect">
            <a:avLst/>
          </a:prstGeom>
        </p:spPr>
      </p:pic>
      <p:sp>
        <p:nvSpPr>
          <p:cNvPr id="27" name="TextBox 26"/>
          <p:cNvSpPr txBox="1"/>
          <p:nvPr/>
        </p:nvSpPr>
        <p:spPr>
          <a:xfrm>
            <a:off x="7010400" y="304800"/>
            <a:ext cx="2057401" cy="5324535"/>
          </a:xfrm>
          <a:prstGeom prst="rect">
            <a:avLst/>
          </a:prstGeom>
          <a:noFill/>
        </p:spPr>
        <p:txBody>
          <a:bodyPr wrap="square" rtlCol="0">
            <a:spAutoFit/>
          </a:bodyPr>
          <a:lstStyle/>
          <a:p>
            <a:r>
              <a:rPr lang="en-US" sz="2000" b="1" dirty="0">
                <a:solidFill>
                  <a:srgbClr val="FF0000"/>
                </a:solidFill>
              </a:rPr>
              <a:t>This document is found on page 743 of the DSM.</a:t>
            </a:r>
          </a:p>
          <a:p>
            <a:r>
              <a:rPr lang="en-US" sz="2000" b="1" dirty="0">
                <a:solidFill>
                  <a:srgbClr val="FF0000"/>
                </a:solidFill>
              </a:rPr>
              <a:t>It allows the clinician to rate all of the salient dimensions</a:t>
            </a:r>
          </a:p>
          <a:p>
            <a:r>
              <a:rPr lang="en-US" sz="2000" b="1" dirty="0">
                <a:solidFill>
                  <a:srgbClr val="FF0000"/>
                </a:solidFill>
              </a:rPr>
              <a:t>that might be present in a disorder on the schizophrenia </a:t>
            </a:r>
            <a:r>
              <a:rPr lang="en-US" sz="2000" b="1" dirty="0" smtClean="0">
                <a:solidFill>
                  <a:srgbClr val="FF0000"/>
                </a:solidFill>
              </a:rPr>
              <a:t>spectrum</a:t>
            </a:r>
            <a:r>
              <a:rPr lang="en-US" sz="2000" b="1" u="sng" dirty="0" smtClean="0">
                <a:solidFill>
                  <a:srgbClr val="FF0000"/>
                </a:solidFill>
              </a:rPr>
              <a:t> -  IN TERMS OF SEVERITY </a:t>
            </a:r>
            <a:r>
              <a:rPr lang="en-US" sz="2000" b="1" dirty="0" smtClean="0">
                <a:solidFill>
                  <a:srgbClr val="FF0000"/>
                </a:solidFill>
              </a:rPr>
              <a:t> - </a:t>
            </a:r>
            <a:endParaRPr lang="en-US" sz="2000" b="1" dirty="0">
              <a:solidFill>
                <a:srgbClr val="FF0000"/>
              </a:solidFill>
            </a:endParaRPr>
          </a:p>
          <a:p>
            <a:r>
              <a:rPr lang="en-US" sz="2000" b="1" dirty="0">
                <a:solidFill>
                  <a:srgbClr val="FF0000"/>
                </a:solidFill>
              </a:rPr>
              <a:t>using </a:t>
            </a:r>
            <a:r>
              <a:rPr lang="en-US" sz="2000" b="1" dirty="0" err="1">
                <a:solidFill>
                  <a:srgbClr val="FF0000"/>
                </a:solidFill>
              </a:rPr>
              <a:t>Likert</a:t>
            </a:r>
            <a:r>
              <a:rPr lang="en-US" sz="2000" b="1" dirty="0">
                <a:solidFill>
                  <a:srgbClr val="FF0000"/>
                </a:solidFill>
              </a:rPr>
              <a:t> scale to rate the dimensions</a:t>
            </a:r>
          </a:p>
        </p:txBody>
      </p:sp>
    </p:spTree>
    <p:extLst>
      <p:ext uri="{BB962C8B-B14F-4D97-AF65-F5344CB8AC3E}">
        <p14:creationId xmlns:p14="http://schemas.microsoft.com/office/powerpoint/2010/main" val="987520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914400"/>
            <a:ext cx="4267200" cy="5709255"/>
          </a:xfrm>
          <a:prstGeom prst="rect">
            <a:avLst/>
          </a:prstGeom>
          <a:solidFill>
            <a:schemeClr val="bg1"/>
          </a:solidFill>
          <a:ln>
            <a:solidFill>
              <a:schemeClr val="tx1"/>
            </a:solidFill>
          </a:ln>
        </p:spPr>
        <p:txBody>
          <a:bodyPr wrap="square" rtlCol="0">
            <a:spAutoFit/>
          </a:bodyPr>
          <a:lstStyle/>
          <a:p>
            <a:pPr lvl="1"/>
            <a:r>
              <a:rPr lang="en-US" sz="1200" b="1" dirty="0" smtClean="0"/>
              <a:t>A. </a:t>
            </a:r>
            <a:r>
              <a:rPr lang="en-US" sz="1300" b="1" dirty="0" smtClean="0">
                <a:solidFill>
                  <a:srgbClr val="FF0000"/>
                </a:solidFill>
              </a:rPr>
              <a:t>Five or more </a:t>
            </a:r>
            <a:r>
              <a:rPr lang="en-US" sz="1300" b="1" dirty="0" smtClean="0"/>
              <a:t>of the following symptoms of been present </a:t>
            </a:r>
            <a:r>
              <a:rPr lang="en-US" sz="1300" b="1" dirty="0" smtClean="0">
                <a:solidFill>
                  <a:srgbClr val="FF0000"/>
                </a:solidFill>
              </a:rPr>
              <a:t>during the same two-week period </a:t>
            </a:r>
            <a:r>
              <a:rPr lang="en-US" sz="1300" b="1" dirty="0" smtClean="0"/>
              <a:t>and represent a change from previous functioning; at least one of the symptoms is </a:t>
            </a:r>
            <a:r>
              <a:rPr lang="en-US" sz="1300" b="1" dirty="0" smtClean="0">
                <a:solidFill>
                  <a:srgbClr val="FF0000"/>
                </a:solidFill>
              </a:rPr>
              <a:t>either depressed mood or loss of interest or pleasure</a:t>
            </a:r>
          </a:p>
          <a:p>
            <a:pPr lvl="2"/>
            <a:r>
              <a:rPr lang="en-US" sz="900" b="1" dirty="0" smtClean="0"/>
              <a:t>1. Depressed mood most of the day, nearly every day as indicated by subjective reporter observation. </a:t>
            </a:r>
            <a:r>
              <a:rPr lang="en-US" sz="900" b="1" dirty="0" smtClean="0">
                <a:solidFill>
                  <a:srgbClr val="FF0000"/>
                </a:solidFill>
              </a:rPr>
              <a:t>Yes or no</a:t>
            </a:r>
          </a:p>
          <a:p>
            <a:pPr lvl="2"/>
            <a:r>
              <a:rPr lang="en-US" sz="900" b="1" dirty="0" smtClean="0"/>
              <a:t>2. Marked diminished interest or pleasure in all our almost all activities. Most of the day, nearly every day. </a:t>
            </a:r>
            <a:r>
              <a:rPr lang="en-US" sz="900" b="1" dirty="0" smtClean="0">
                <a:solidFill>
                  <a:srgbClr val="FF0000"/>
                </a:solidFill>
              </a:rPr>
              <a:t>Yes or no</a:t>
            </a:r>
          </a:p>
          <a:p>
            <a:pPr lvl="2"/>
            <a:r>
              <a:rPr lang="en-US" sz="900" b="1" dirty="0" smtClean="0"/>
              <a:t>3. Significant weight loss when not dieting or weight gain or decrease in appetite, nearly every day. </a:t>
            </a:r>
            <a:r>
              <a:rPr lang="en-US" sz="900" b="1" dirty="0" smtClean="0">
                <a:solidFill>
                  <a:srgbClr val="FF0000"/>
                </a:solidFill>
              </a:rPr>
              <a:t>Yes or no</a:t>
            </a:r>
          </a:p>
          <a:p>
            <a:pPr lvl="2"/>
            <a:r>
              <a:rPr lang="en-US" sz="900" b="1" dirty="0" smtClean="0"/>
              <a:t>4. Insomnia or hypersomnia nearly every day. </a:t>
            </a:r>
            <a:r>
              <a:rPr lang="en-US" sz="900" b="1" dirty="0" smtClean="0">
                <a:solidFill>
                  <a:srgbClr val="FF0000"/>
                </a:solidFill>
              </a:rPr>
              <a:t>Yes or no</a:t>
            </a:r>
          </a:p>
          <a:p>
            <a:pPr lvl="2"/>
            <a:r>
              <a:rPr lang="en-US" sz="900" b="1" dirty="0" smtClean="0"/>
              <a:t>5. Psychomotor agitation or retardation nearly every day. </a:t>
            </a:r>
            <a:r>
              <a:rPr lang="en-US" sz="900" b="1" dirty="0" smtClean="0">
                <a:solidFill>
                  <a:srgbClr val="FF0000"/>
                </a:solidFill>
              </a:rPr>
              <a:t>Yes or no</a:t>
            </a:r>
          </a:p>
          <a:p>
            <a:pPr lvl="2"/>
            <a:r>
              <a:rPr lang="en-US" sz="900" b="1" dirty="0" smtClean="0"/>
              <a:t>6. Fatigue or loss of energy nearly every day. </a:t>
            </a:r>
            <a:r>
              <a:rPr lang="en-US" sz="900" b="1" dirty="0" smtClean="0">
                <a:solidFill>
                  <a:srgbClr val="FF0000"/>
                </a:solidFill>
              </a:rPr>
              <a:t>Yes or no</a:t>
            </a:r>
          </a:p>
          <a:p>
            <a:pPr lvl="2"/>
            <a:r>
              <a:rPr lang="en-US" sz="900" b="1" dirty="0" smtClean="0"/>
              <a:t>7. Feelings of worthlessness or excessive or inappropriate guilt. </a:t>
            </a:r>
            <a:r>
              <a:rPr lang="en-US" sz="900" b="1" dirty="0" smtClean="0">
                <a:solidFill>
                  <a:srgbClr val="FF0000"/>
                </a:solidFill>
              </a:rPr>
              <a:t>Yes or no</a:t>
            </a:r>
          </a:p>
          <a:p>
            <a:pPr lvl="2"/>
            <a:r>
              <a:rPr lang="en-US" sz="900" b="1" dirty="0" smtClean="0"/>
              <a:t>8. Diminished ability to think or concentrate or indecisiveness nearly every day. </a:t>
            </a:r>
            <a:r>
              <a:rPr lang="en-US" sz="900" b="1" dirty="0" smtClean="0">
                <a:solidFill>
                  <a:srgbClr val="FF0000"/>
                </a:solidFill>
              </a:rPr>
              <a:t>Yes or no</a:t>
            </a:r>
          </a:p>
          <a:p>
            <a:pPr lvl="2"/>
            <a:r>
              <a:rPr lang="en-US" sz="900" b="1" dirty="0" smtClean="0"/>
              <a:t>9. Recurrent thoughts of death or recurrent suicidal ideation or suicide attempt </a:t>
            </a:r>
            <a:r>
              <a:rPr lang="en-US" sz="900" b="1" dirty="0" smtClean="0">
                <a:solidFill>
                  <a:srgbClr val="FF0000"/>
                </a:solidFill>
              </a:rPr>
              <a:t>Yes or no</a:t>
            </a:r>
          </a:p>
          <a:p>
            <a:pPr lvl="2"/>
            <a:endParaRPr lang="en-US" sz="900" b="1" dirty="0" smtClean="0"/>
          </a:p>
          <a:p>
            <a:pPr lvl="1"/>
            <a:r>
              <a:rPr lang="en-US" sz="1300" b="1" dirty="0" smtClean="0"/>
              <a:t>B. The symptoms cause clinically significant distress or impairment </a:t>
            </a:r>
            <a:r>
              <a:rPr lang="en-US" sz="1400" b="1" dirty="0" smtClean="0">
                <a:solidFill>
                  <a:srgbClr val="FF0000"/>
                </a:solidFill>
              </a:rPr>
              <a:t>Yes or no</a:t>
            </a:r>
          </a:p>
          <a:p>
            <a:pPr lvl="1"/>
            <a:r>
              <a:rPr lang="en-US" sz="1300" b="1" dirty="0" smtClean="0"/>
              <a:t>C. The episode is not attributable to the physiological effects of a substance or another medical condition </a:t>
            </a:r>
            <a:r>
              <a:rPr lang="en-US" sz="1400" b="1" dirty="0" smtClean="0">
                <a:solidFill>
                  <a:srgbClr val="FF0000"/>
                </a:solidFill>
              </a:rPr>
              <a:t>Yes or no</a:t>
            </a:r>
          </a:p>
          <a:p>
            <a:pPr lvl="1"/>
            <a:r>
              <a:rPr lang="en-US" sz="1300" b="1" dirty="0" smtClean="0"/>
              <a:t>D. The occurrence of the major depressive disorder is not better explained by schizoaffective schizophrenia </a:t>
            </a:r>
            <a:r>
              <a:rPr lang="en-US" sz="1300" b="1" dirty="0" err="1" smtClean="0"/>
              <a:t>schizophreniform</a:t>
            </a:r>
            <a:r>
              <a:rPr lang="en-US" sz="1300" b="1" dirty="0" smtClean="0"/>
              <a:t> or anything else on the schizophrenia spectrum </a:t>
            </a:r>
            <a:r>
              <a:rPr lang="en-US" sz="1400" b="1" dirty="0" smtClean="0">
                <a:solidFill>
                  <a:srgbClr val="FF0000"/>
                </a:solidFill>
              </a:rPr>
              <a:t>Yes or no</a:t>
            </a:r>
          </a:p>
          <a:p>
            <a:pPr lvl="1"/>
            <a:r>
              <a:rPr lang="en-US" sz="1300" b="1" dirty="0" smtClean="0"/>
              <a:t>E. There has never been a manic episode or hypomanic episode </a:t>
            </a:r>
            <a:r>
              <a:rPr lang="en-US" sz="1400" b="1" dirty="0" smtClean="0">
                <a:solidFill>
                  <a:srgbClr val="FF0000"/>
                </a:solidFill>
              </a:rPr>
              <a:t>Yes or no</a:t>
            </a:r>
          </a:p>
        </p:txBody>
      </p:sp>
      <p:sp>
        <p:nvSpPr>
          <p:cNvPr id="5" name="TextBox 4"/>
          <p:cNvSpPr txBox="1"/>
          <p:nvPr/>
        </p:nvSpPr>
        <p:spPr>
          <a:xfrm>
            <a:off x="448324" y="413523"/>
            <a:ext cx="3522952" cy="369332"/>
          </a:xfrm>
          <a:prstGeom prst="rect">
            <a:avLst/>
          </a:prstGeom>
          <a:noFill/>
        </p:spPr>
        <p:txBody>
          <a:bodyPr wrap="none" rtlCol="0">
            <a:spAutoFit/>
          </a:bodyPr>
          <a:lstStyle/>
          <a:p>
            <a:r>
              <a:rPr lang="en-US" dirty="0" smtClean="0"/>
              <a:t>DSM 5 criteria for major depression</a:t>
            </a:r>
            <a:endParaRPr lang="en-US" dirty="0"/>
          </a:p>
        </p:txBody>
      </p:sp>
      <p:sp>
        <p:nvSpPr>
          <p:cNvPr id="6" name="TextBox 5"/>
          <p:cNvSpPr txBox="1"/>
          <p:nvPr/>
        </p:nvSpPr>
        <p:spPr>
          <a:xfrm>
            <a:off x="4648200" y="922421"/>
            <a:ext cx="4267200" cy="5632311"/>
          </a:xfrm>
          <a:prstGeom prst="rect">
            <a:avLst/>
          </a:prstGeom>
          <a:solidFill>
            <a:schemeClr val="bg1"/>
          </a:solidFill>
          <a:ln>
            <a:solidFill>
              <a:schemeClr val="tx1"/>
            </a:solidFill>
          </a:ln>
        </p:spPr>
        <p:txBody>
          <a:bodyPr wrap="square" rtlCol="0">
            <a:spAutoFit/>
          </a:bodyPr>
          <a:lstStyle/>
          <a:p>
            <a:pPr marL="800100" lvl="1" indent="-342900">
              <a:buAutoNum type="arabicPeriod"/>
            </a:pPr>
            <a:r>
              <a:rPr lang="en-US" sz="2400" b="1" dirty="0" smtClean="0">
                <a:solidFill>
                  <a:srgbClr val="FF0000"/>
                </a:solidFill>
              </a:rPr>
              <a:t>Lead with level I crosscutting symptom measures to assess all symptom domains</a:t>
            </a:r>
          </a:p>
          <a:p>
            <a:pPr marL="800100" lvl="1" indent="-342900">
              <a:buAutoNum type="arabicPeriod"/>
            </a:pPr>
            <a:endParaRPr lang="en-US" sz="2400" b="1" dirty="0">
              <a:solidFill>
                <a:srgbClr val="FF0000"/>
              </a:solidFill>
            </a:endParaRPr>
          </a:p>
          <a:p>
            <a:pPr marL="800100" lvl="1" indent="-342900">
              <a:buAutoNum type="arabicPeriod"/>
            </a:pPr>
            <a:r>
              <a:rPr lang="en-US" sz="2400" b="1" dirty="0">
                <a:solidFill>
                  <a:srgbClr val="FF0000"/>
                </a:solidFill>
                <a:effectLst/>
              </a:rPr>
              <a:t>Follow-up with level II crosscutting measures in order to capture clinical nuances and potential </a:t>
            </a:r>
            <a:r>
              <a:rPr lang="en-US" sz="2400" b="1" dirty="0" smtClean="0">
                <a:solidFill>
                  <a:srgbClr val="FF0000"/>
                </a:solidFill>
                <a:effectLst/>
              </a:rPr>
              <a:t>comorbid</a:t>
            </a:r>
          </a:p>
          <a:p>
            <a:pPr marL="800100" lvl="1" indent="-342900">
              <a:buAutoNum type="arabicPeriod"/>
            </a:pPr>
            <a:endParaRPr lang="en-US" sz="2400" b="1" dirty="0">
              <a:solidFill>
                <a:srgbClr val="FF0000"/>
              </a:solidFill>
            </a:endParaRPr>
          </a:p>
          <a:p>
            <a:pPr marL="800100" lvl="1" indent="-342900">
              <a:buAutoNum type="arabicPeriod"/>
            </a:pPr>
            <a:r>
              <a:rPr lang="en-US" sz="2400" b="1" dirty="0">
                <a:solidFill>
                  <a:srgbClr val="FF0000"/>
                </a:solidFill>
              </a:rPr>
              <a:t>Move to categories and </a:t>
            </a:r>
            <a:r>
              <a:rPr lang="en-US" sz="2400" b="1" dirty="0" smtClean="0">
                <a:solidFill>
                  <a:srgbClr val="FF0000"/>
                </a:solidFill>
              </a:rPr>
              <a:t>check off criteria</a:t>
            </a:r>
          </a:p>
          <a:p>
            <a:pPr marL="800100" lvl="1" indent="-342900">
              <a:buAutoNum type="arabicPeriod"/>
            </a:pPr>
            <a:endParaRPr lang="en-US" sz="2400" b="1" dirty="0">
              <a:solidFill>
                <a:srgbClr val="FF0000"/>
              </a:solidFill>
            </a:endParaRPr>
          </a:p>
          <a:p>
            <a:pPr marL="800100" lvl="1" indent="-342900">
              <a:buAutoNum type="arabicPeriod"/>
            </a:pPr>
            <a:r>
              <a:rPr lang="en-US" sz="2400" b="1" dirty="0">
                <a:solidFill>
                  <a:srgbClr val="FF0000"/>
                </a:solidFill>
                <a:effectLst>
                  <a:glow rad="228600">
                    <a:schemeClr val="accent2">
                      <a:satMod val="175000"/>
                      <a:alpha val="40000"/>
                    </a:schemeClr>
                  </a:glow>
                </a:effectLst>
              </a:rPr>
              <a:t>Assess severity</a:t>
            </a:r>
            <a:endParaRPr lang="en-US" sz="2400" b="1" dirty="0" smtClean="0">
              <a:solidFill>
                <a:srgbClr val="FF0000"/>
              </a:solidFill>
              <a:effectLst>
                <a:glow rad="228600">
                  <a:schemeClr val="accent2">
                    <a:satMod val="175000"/>
                    <a:alpha val="40000"/>
                  </a:schemeClr>
                </a:glow>
              </a:effectLst>
            </a:endParaRPr>
          </a:p>
        </p:txBody>
      </p:sp>
      <p:sp>
        <p:nvSpPr>
          <p:cNvPr id="7" name="TextBox 6"/>
          <p:cNvSpPr txBox="1"/>
          <p:nvPr/>
        </p:nvSpPr>
        <p:spPr>
          <a:xfrm>
            <a:off x="4800600" y="90357"/>
            <a:ext cx="3581400" cy="830997"/>
          </a:xfrm>
          <a:prstGeom prst="rect">
            <a:avLst/>
          </a:prstGeom>
          <a:noFill/>
        </p:spPr>
        <p:txBody>
          <a:bodyPr wrap="square" rtlCol="0">
            <a:spAutoFit/>
          </a:bodyPr>
          <a:lstStyle/>
          <a:p>
            <a:r>
              <a:rPr lang="en-US" sz="2400" b="1" dirty="0" smtClean="0">
                <a:solidFill>
                  <a:srgbClr val="FF0000"/>
                </a:solidFill>
                <a:sym typeface="Wingdings"/>
              </a:rPr>
              <a:t></a:t>
            </a:r>
            <a:r>
              <a:rPr lang="en-US" sz="2400" b="1" dirty="0" smtClean="0">
                <a:solidFill>
                  <a:srgbClr val="FF0000"/>
                </a:solidFill>
              </a:rPr>
              <a:t>Psycho-social HX</a:t>
            </a:r>
          </a:p>
          <a:p>
            <a:r>
              <a:rPr lang="en-US" sz="2400" b="1" dirty="0" smtClean="0">
                <a:solidFill>
                  <a:srgbClr val="FF0000"/>
                </a:solidFill>
                <a:sym typeface="Wingdings"/>
              </a:rPr>
              <a:t></a:t>
            </a:r>
            <a:r>
              <a:rPr lang="en-US" sz="2400" b="1" dirty="0" smtClean="0">
                <a:sym typeface="Wingdings"/>
              </a:rPr>
              <a:t> </a:t>
            </a:r>
            <a:r>
              <a:rPr lang="en-US" sz="2400" b="1" dirty="0" smtClean="0">
                <a:solidFill>
                  <a:srgbClr val="FF0000"/>
                </a:solidFill>
              </a:rPr>
              <a:t>MSE</a:t>
            </a:r>
            <a:endParaRPr lang="en-US" sz="2400" b="1" dirty="0">
              <a:solidFill>
                <a:srgbClr val="FF0000"/>
              </a:solidFill>
            </a:endParaRPr>
          </a:p>
        </p:txBody>
      </p:sp>
    </p:spTree>
    <p:extLst>
      <p:ext uri="{BB962C8B-B14F-4D97-AF65-F5344CB8AC3E}">
        <p14:creationId xmlns:p14="http://schemas.microsoft.com/office/powerpoint/2010/main" val="4572937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44621508"/>
              </p:ext>
            </p:extLst>
          </p:nvPr>
        </p:nvGraphicFramePr>
        <p:xfrm>
          <a:off x="609600" y="1066800"/>
          <a:ext cx="8077199" cy="4652684"/>
        </p:xfrm>
        <a:graphic>
          <a:graphicData uri="http://schemas.openxmlformats.org/drawingml/2006/table">
            <a:tbl>
              <a:tblPr>
                <a:tableStyleId>{5C22544A-7EE6-4342-B048-85BDC9FD1C3A}</a:tableStyleId>
              </a:tblPr>
              <a:tblGrid>
                <a:gridCol w="293380"/>
                <a:gridCol w="3891911"/>
                <a:gridCol w="833815"/>
                <a:gridCol w="694846"/>
                <a:gridCol w="763558"/>
                <a:gridCol w="765874"/>
                <a:gridCol w="833815"/>
              </a:tblGrid>
              <a:tr h="370998">
                <a:tc gridSpan="6">
                  <a:txBody>
                    <a:bodyPr/>
                    <a:lstStyle/>
                    <a:p>
                      <a:pPr marL="0" marR="0">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94615" marR="84455" algn="ctr">
                        <a:lnSpc>
                          <a:spcPts val="1210"/>
                        </a:lnSpc>
                        <a:spcBef>
                          <a:spcPts val="0"/>
                        </a:spcBef>
                        <a:spcAft>
                          <a:spcPts val="0"/>
                        </a:spcAft>
                      </a:pPr>
                      <a:r>
                        <a:rPr lang="en-US" sz="1000">
                          <a:effectLst/>
                        </a:rPr>
                        <a:t>C</a:t>
                      </a:r>
                      <a:r>
                        <a:rPr lang="en-US" sz="1000" spc="-5">
                          <a:effectLst/>
                        </a:rPr>
                        <a:t>li</a:t>
                      </a:r>
                      <a:r>
                        <a:rPr lang="en-US" sz="1000" spc="5">
                          <a:effectLst/>
                        </a:rPr>
                        <a:t>n</a:t>
                      </a:r>
                      <a:r>
                        <a:rPr lang="en-US" sz="1000" spc="-5">
                          <a:effectLst/>
                        </a:rPr>
                        <a:t>i</a:t>
                      </a:r>
                      <a:r>
                        <a:rPr lang="en-US" sz="1000" spc="15">
                          <a:effectLst/>
                        </a:rPr>
                        <a:t>c</a:t>
                      </a:r>
                      <a:r>
                        <a:rPr lang="en-US" sz="1000" spc="-5">
                          <a:effectLst/>
                        </a:rPr>
                        <a:t>i</a:t>
                      </a:r>
                      <a:r>
                        <a:rPr lang="en-US" sz="1000">
                          <a:effectLst/>
                        </a:rPr>
                        <a:t>an</a:t>
                      </a:r>
                      <a:endParaRPr lang="en-US" sz="1100">
                        <a:effectLst/>
                      </a:endParaRPr>
                    </a:p>
                    <a:p>
                      <a:pPr marL="217805" marR="207645" algn="ctr">
                        <a:lnSpc>
                          <a:spcPts val="1210"/>
                        </a:lnSpc>
                        <a:spcBef>
                          <a:spcPts val="0"/>
                        </a:spcBef>
                        <a:spcAft>
                          <a:spcPts val="0"/>
                        </a:spcAft>
                      </a:pPr>
                      <a:r>
                        <a:rPr lang="en-US" sz="1000">
                          <a:effectLst/>
                        </a:rPr>
                        <a:t>Use</a:t>
                      </a:r>
                      <a:endParaRPr lang="en-US" sz="1100">
                        <a:effectLst/>
                        <a:latin typeface="Calibri"/>
                        <a:ea typeface="Calibri"/>
                        <a:cs typeface="Times New Roman"/>
                      </a:endParaRPr>
                    </a:p>
                  </a:txBody>
                  <a:tcPr marL="0" marR="0" marT="0" marB="0"/>
                </a:tc>
              </a:tr>
              <a:tr h="372492">
                <a:tc gridSpan="6">
                  <a:txBody>
                    <a:bodyPr/>
                    <a:lstStyle/>
                    <a:p>
                      <a:pPr marL="0" marR="0">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97485" marR="163830" indent="18415">
                        <a:lnSpc>
                          <a:spcPct val="99000"/>
                        </a:lnSpc>
                        <a:spcBef>
                          <a:spcPts val="10"/>
                        </a:spcBef>
                        <a:spcAft>
                          <a:spcPts val="0"/>
                        </a:spcAft>
                      </a:pPr>
                      <a:r>
                        <a:rPr lang="en-US" sz="1000">
                          <a:effectLst/>
                        </a:rPr>
                        <a:t>Item</a:t>
                      </a:r>
                      <a:r>
                        <a:rPr lang="en-US" sz="1000" spc="-20">
                          <a:effectLst/>
                        </a:rPr>
                        <a:t> </a:t>
                      </a:r>
                      <a:r>
                        <a:rPr lang="en-US" sz="1000">
                          <a:effectLst/>
                        </a:rPr>
                        <a:t>sc</a:t>
                      </a:r>
                      <a:r>
                        <a:rPr lang="en-US" sz="1000" spc="5">
                          <a:effectLst/>
                        </a:rPr>
                        <a:t>or</a:t>
                      </a:r>
                      <a:r>
                        <a:rPr lang="en-US" sz="1000">
                          <a:effectLst/>
                        </a:rPr>
                        <a:t>e</a:t>
                      </a:r>
                      <a:endParaRPr lang="en-US" sz="1100">
                        <a:effectLst/>
                        <a:latin typeface="Calibri"/>
                        <a:ea typeface="Calibri"/>
                        <a:cs typeface="Times New Roman"/>
                      </a:endParaRPr>
                    </a:p>
                  </a:txBody>
                  <a:tcPr marL="0" marR="0" marT="0" marB="0"/>
                </a:tc>
              </a:tr>
              <a:tr h="579116">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0" marR="0" marT="0" marB="0"/>
                </a:tc>
                <a:tc>
                  <a:txBody>
                    <a:bodyPr/>
                    <a:lstStyle/>
                    <a:p>
                      <a:pPr marL="0" marR="0">
                        <a:lnSpc>
                          <a:spcPts val="1000"/>
                        </a:lnSpc>
                        <a:spcBef>
                          <a:spcPts val="0"/>
                        </a:spcBef>
                        <a:spcAft>
                          <a:spcPts val="0"/>
                        </a:spcAft>
                      </a:pPr>
                      <a:r>
                        <a:rPr lang="en-US" sz="1000">
                          <a:effectLst/>
                        </a:rPr>
                        <a:t> </a:t>
                      </a:r>
                      <a:endParaRPr lang="en-US" sz="1100">
                        <a:effectLst/>
                      </a:endParaRPr>
                    </a:p>
                    <a:p>
                      <a:pPr marL="97155" marR="0">
                        <a:lnSpc>
                          <a:spcPts val="1210"/>
                        </a:lnSpc>
                        <a:spcBef>
                          <a:spcPts val="0"/>
                        </a:spcBef>
                        <a:spcAft>
                          <a:spcPts val="0"/>
                        </a:spcAft>
                      </a:pPr>
                      <a:r>
                        <a:rPr lang="en-US" sz="1000" spc="5">
                          <a:effectLst/>
                        </a:rPr>
                        <a:t>No</a:t>
                      </a:r>
                      <a:r>
                        <a:rPr lang="en-US" sz="1000">
                          <a:effectLst/>
                        </a:rPr>
                        <a:t>t</a:t>
                      </a:r>
                      <a:r>
                        <a:rPr lang="en-US" sz="1000" spc="-10">
                          <a:effectLst/>
                        </a:rPr>
                        <a:t> </a:t>
                      </a:r>
                      <a:r>
                        <a:rPr lang="en-US" sz="1000">
                          <a:effectLst/>
                        </a:rPr>
                        <a:t>at</a:t>
                      </a:r>
                      <a:r>
                        <a:rPr lang="en-US" sz="1000" spc="-5">
                          <a:effectLst/>
                        </a:rPr>
                        <a:t> </a:t>
                      </a:r>
                      <a:r>
                        <a:rPr lang="en-US" sz="1000">
                          <a:effectLst/>
                        </a:rPr>
                        <a:t>a</a:t>
                      </a:r>
                      <a:r>
                        <a:rPr lang="en-US" sz="1000" spc="-5">
                          <a:effectLst/>
                        </a:rPr>
                        <a:t>l</a:t>
                      </a:r>
                      <a:r>
                        <a:rPr lang="en-US" sz="1000">
                          <a:effectLst/>
                        </a:rPr>
                        <a:t>l</a:t>
                      </a:r>
                      <a:endParaRPr lang="en-US" sz="1100">
                        <a:effectLst/>
                        <a:latin typeface="Calibri"/>
                        <a:ea typeface="Calibri"/>
                        <a:cs typeface="Times New Roman"/>
                      </a:endParaRPr>
                    </a:p>
                  </a:txBody>
                  <a:tcPr marL="0" marR="0" marT="0" marB="0"/>
                </a:tc>
                <a:tc>
                  <a:txBody>
                    <a:bodyPr/>
                    <a:lstStyle/>
                    <a:p>
                      <a:pPr marL="0" marR="0">
                        <a:lnSpc>
                          <a:spcPts val="1200"/>
                        </a:lnSpc>
                        <a:spcBef>
                          <a:spcPts val="20"/>
                        </a:spcBef>
                        <a:spcAft>
                          <a:spcPts val="0"/>
                        </a:spcAft>
                      </a:pPr>
                      <a:r>
                        <a:rPr lang="en-US" sz="1200" dirty="0">
                          <a:effectLst/>
                        </a:rPr>
                        <a:t> </a:t>
                      </a:r>
                      <a:endParaRPr lang="en-US" sz="1100" dirty="0">
                        <a:effectLst/>
                      </a:endParaRPr>
                    </a:p>
                    <a:p>
                      <a:pPr marL="160655" marR="54610" indent="-73025">
                        <a:lnSpc>
                          <a:spcPct val="115000"/>
                        </a:lnSpc>
                        <a:spcBef>
                          <a:spcPts val="0"/>
                        </a:spcBef>
                        <a:spcAft>
                          <a:spcPts val="0"/>
                        </a:spcAft>
                      </a:pPr>
                      <a:r>
                        <a:rPr lang="en-US" sz="1000" spc="-5" dirty="0">
                          <a:effectLst/>
                        </a:rPr>
                        <a:t>S</a:t>
                      </a:r>
                      <a:r>
                        <a:rPr lang="en-US" sz="1000" dirty="0">
                          <a:effectLst/>
                        </a:rPr>
                        <a:t>e</a:t>
                      </a:r>
                      <a:r>
                        <a:rPr lang="en-US" sz="1000" spc="-5" dirty="0">
                          <a:effectLst/>
                        </a:rPr>
                        <a:t>v</a:t>
                      </a:r>
                      <a:r>
                        <a:rPr lang="en-US" sz="1000" dirty="0">
                          <a:effectLst/>
                        </a:rPr>
                        <a:t>e</a:t>
                      </a:r>
                      <a:r>
                        <a:rPr lang="en-US" sz="1000" spc="5" dirty="0">
                          <a:effectLst/>
                        </a:rPr>
                        <a:t>r</a:t>
                      </a:r>
                      <a:r>
                        <a:rPr lang="en-US" sz="1000" dirty="0">
                          <a:effectLst/>
                        </a:rPr>
                        <a:t>al</a:t>
                      </a:r>
                      <a:r>
                        <a:rPr lang="en-US" sz="1000" spc="-35" dirty="0">
                          <a:effectLst/>
                        </a:rPr>
                        <a:t> </a:t>
                      </a:r>
                      <a:r>
                        <a:rPr lang="en-US" sz="1000" spc="5" dirty="0">
                          <a:effectLst/>
                        </a:rPr>
                        <a:t>d</a:t>
                      </a:r>
                      <a:r>
                        <a:rPr lang="en-US" sz="1000" dirty="0">
                          <a:effectLst/>
                        </a:rPr>
                        <a:t>a</a:t>
                      </a:r>
                      <a:r>
                        <a:rPr lang="en-US" sz="1000" spc="-5" dirty="0">
                          <a:effectLst/>
                        </a:rPr>
                        <a:t>y</a:t>
                      </a:r>
                      <a:r>
                        <a:rPr lang="en-US" sz="1000" dirty="0">
                          <a:effectLst/>
                        </a:rPr>
                        <a:t>s</a:t>
                      </a:r>
                      <a:endParaRPr lang="en-US" sz="1100" dirty="0">
                        <a:effectLst/>
                        <a:latin typeface="Calibri"/>
                        <a:ea typeface="Calibri"/>
                        <a:cs typeface="Times New Roman"/>
                      </a:endParaRPr>
                    </a:p>
                  </a:txBody>
                  <a:tcPr marL="0" marR="0" marT="0" marB="0"/>
                </a:tc>
                <a:tc>
                  <a:txBody>
                    <a:bodyPr/>
                    <a:lstStyle/>
                    <a:p>
                      <a:pPr marL="143510" marR="131445" algn="ctr">
                        <a:lnSpc>
                          <a:spcPts val="1210"/>
                        </a:lnSpc>
                        <a:spcBef>
                          <a:spcPts val="0"/>
                        </a:spcBef>
                        <a:spcAft>
                          <a:spcPts val="0"/>
                        </a:spcAft>
                      </a:pPr>
                      <a:r>
                        <a:rPr lang="en-US" sz="1000" spc="5">
                          <a:effectLst/>
                        </a:rPr>
                        <a:t>Mor</a:t>
                      </a:r>
                      <a:r>
                        <a:rPr lang="en-US" sz="1000">
                          <a:effectLst/>
                        </a:rPr>
                        <a:t>e</a:t>
                      </a:r>
                      <a:endParaRPr lang="en-US" sz="1100">
                        <a:effectLst/>
                      </a:endParaRPr>
                    </a:p>
                    <a:p>
                      <a:pPr marL="60960" marR="49530" algn="ctr">
                        <a:lnSpc>
                          <a:spcPct val="115000"/>
                        </a:lnSpc>
                        <a:spcBef>
                          <a:spcPts val="5"/>
                        </a:spcBef>
                        <a:spcAft>
                          <a:spcPts val="0"/>
                        </a:spcAft>
                      </a:pPr>
                      <a:r>
                        <a:rPr lang="en-US" sz="1000">
                          <a:effectLst/>
                        </a:rPr>
                        <a:t>t</a:t>
                      </a:r>
                      <a:r>
                        <a:rPr lang="en-US" sz="1000" spc="10">
                          <a:effectLst/>
                        </a:rPr>
                        <a:t>h</a:t>
                      </a:r>
                      <a:r>
                        <a:rPr lang="en-US" sz="1000">
                          <a:effectLst/>
                        </a:rPr>
                        <a:t>an</a:t>
                      </a:r>
                      <a:r>
                        <a:rPr lang="en-US" sz="1000" spc="-15">
                          <a:effectLst/>
                        </a:rPr>
                        <a:t> </a:t>
                      </a:r>
                      <a:r>
                        <a:rPr lang="en-US" sz="1000" spc="5">
                          <a:effectLst/>
                        </a:rPr>
                        <a:t>h</a:t>
                      </a:r>
                      <a:r>
                        <a:rPr lang="en-US" sz="1000">
                          <a:effectLst/>
                        </a:rPr>
                        <a:t>a</a:t>
                      </a:r>
                      <a:r>
                        <a:rPr lang="en-US" sz="1000" spc="-5">
                          <a:effectLst/>
                        </a:rPr>
                        <a:t>l</a:t>
                      </a:r>
                      <a:r>
                        <a:rPr lang="en-US" sz="1000">
                          <a:effectLst/>
                        </a:rPr>
                        <a:t>f</a:t>
                      </a:r>
                      <a:r>
                        <a:rPr lang="en-US" sz="1000" spc="-20">
                          <a:effectLst/>
                        </a:rPr>
                        <a:t> </a:t>
                      </a:r>
                      <a:r>
                        <a:rPr lang="en-US" sz="1000">
                          <a:effectLst/>
                        </a:rPr>
                        <a:t>t</a:t>
                      </a:r>
                      <a:r>
                        <a:rPr lang="en-US" sz="1000" spc="10">
                          <a:effectLst/>
                        </a:rPr>
                        <a:t>h</a:t>
                      </a:r>
                      <a:r>
                        <a:rPr lang="en-US" sz="1000">
                          <a:effectLst/>
                        </a:rPr>
                        <a:t>e</a:t>
                      </a:r>
                      <a:r>
                        <a:rPr lang="en-US" sz="1000" spc="-15">
                          <a:effectLst/>
                        </a:rPr>
                        <a:t> </a:t>
                      </a:r>
                      <a:r>
                        <a:rPr lang="en-US" sz="1000" spc="5">
                          <a:effectLst/>
                        </a:rPr>
                        <a:t>d</a:t>
                      </a:r>
                      <a:r>
                        <a:rPr lang="en-US" sz="1000">
                          <a:effectLst/>
                        </a:rPr>
                        <a:t>a</a:t>
                      </a:r>
                      <a:r>
                        <a:rPr lang="en-US" sz="1000" spc="-5">
                          <a:effectLst/>
                        </a:rPr>
                        <a:t>y</a:t>
                      </a:r>
                      <a:r>
                        <a:rPr lang="en-US" sz="1000">
                          <a:effectLst/>
                        </a:rPr>
                        <a:t>s</a:t>
                      </a:r>
                      <a:endParaRPr lang="en-US" sz="1100">
                        <a:effectLst/>
                        <a:latin typeface="Calibri"/>
                        <a:ea typeface="Calibri"/>
                        <a:cs typeface="Times New Roman"/>
                      </a:endParaRPr>
                    </a:p>
                  </a:txBody>
                  <a:tcPr marL="0" marR="0" marT="0" marB="0"/>
                </a:tc>
                <a:tc>
                  <a:txBody>
                    <a:bodyPr/>
                    <a:lstStyle/>
                    <a:p>
                      <a:pPr marL="114300" marR="104775" algn="ctr">
                        <a:lnSpc>
                          <a:spcPts val="1210"/>
                        </a:lnSpc>
                        <a:spcBef>
                          <a:spcPts val="0"/>
                        </a:spcBef>
                        <a:spcAft>
                          <a:spcPts val="0"/>
                        </a:spcAft>
                      </a:pPr>
                      <a:r>
                        <a:rPr lang="en-US" sz="1000" spc="5">
                          <a:effectLst/>
                        </a:rPr>
                        <a:t>N</a:t>
                      </a:r>
                      <a:r>
                        <a:rPr lang="en-US" sz="1000">
                          <a:effectLst/>
                        </a:rPr>
                        <a:t>ea</a:t>
                      </a:r>
                      <a:r>
                        <a:rPr lang="en-US" sz="1000" spc="5">
                          <a:effectLst/>
                        </a:rPr>
                        <a:t>r</a:t>
                      </a:r>
                      <a:r>
                        <a:rPr lang="en-US" sz="1000" spc="-5">
                          <a:effectLst/>
                        </a:rPr>
                        <a:t>l</a:t>
                      </a:r>
                      <a:r>
                        <a:rPr lang="en-US" sz="1000">
                          <a:effectLst/>
                        </a:rPr>
                        <a:t>y</a:t>
                      </a:r>
                      <a:endParaRPr lang="en-US" sz="1100">
                        <a:effectLst/>
                      </a:endParaRPr>
                    </a:p>
                    <a:p>
                      <a:pPr marL="152400" marR="140970" algn="ctr">
                        <a:lnSpc>
                          <a:spcPct val="115000"/>
                        </a:lnSpc>
                        <a:spcBef>
                          <a:spcPts val="5"/>
                        </a:spcBef>
                        <a:spcAft>
                          <a:spcPts val="0"/>
                        </a:spcAft>
                      </a:pPr>
                      <a:r>
                        <a:rPr lang="en-US" sz="1000">
                          <a:effectLst/>
                        </a:rPr>
                        <a:t>e</a:t>
                      </a:r>
                      <a:r>
                        <a:rPr lang="en-US" sz="1000" spc="-5">
                          <a:effectLst/>
                        </a:rPr>
                        <a:t>v</a:t>
                      </a:r>
                      <a:r>
                        <a:rPr lang="en-US" sz="1000">
                          <a:effectLst/>
                        </a:rPr>
                        <a:t>e</a:t>
                      </a:r>
                      <a:r>
                        <a:rPr lang="en-US" sz="1000" spc="5">
                          <a:effectLst/>
                        </a:rPr>
                        <a:t>r</a:t>
                      </a:r>
                      <a:r>
                        <a:rPr lang="en-US" sz="1000">
                          <a:effectLst/>
                        </a:rPr>
                        <a:t>y</a:t>
                      </a:r>
                      <a:r>
                        <a:rPr lang="en-US" sz="1000" spc="-25">
                          <a:effectLst/>
                        </a:rPr>
                        <a:t> </a:t>
                      </a:r>
                      <a:r>
                        <a:rPr lang="en-US" sz="1000" spc="5">
                          <a:effectLst/>
                        </a:rPr>
                        <a:t>d</a:t>
                      </a:r>
                      <a:r>
                        <a:rPr lang="en-US" sz="1000">
                          <a:effectLst/>
                        </a:rPr>
                        <a:t>ay</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33462">
                <a:tc>
                  <a:txBody>
                    <a:bodyPr/>
                    <a:lstStyle/>
                    <a:p>
                      <a:pPr marL="67945" marR="0">
                        <a:lnSpc>
                          <a:spcPts val="1210"/>
                        </a:lnSpc>
                        <a:spcBef>
                          <a:spcPts val="0"/>
                        </a:spcBef>
                        <a:spcAft>
                          <a:spcPts val="0"/>
                        </a:spcAft>
                      </a:pPr>
                      <a:r>
                        <a:rPr lang="en-US" sz="1000">
                          <a:effectLst/>
                        </a:rPr>
                        <a:t>1.</a:t>
                      </a:r>
                      <a:endParaRPr lang="en-US" sz="1100">
                        <a:effectLst/>
                        <a:latin typeface="Calibri"/>
                        <a:ea typeface="Calibri"/>
                        <a:cs typeface="Times New Roman"/>
                      </a:endParaRPr>
                    </a:p>
                  </a:txBody>
                  <a:tcPr marL="0" marR="0" marT="0" marB="0"/>
                </a:tc>
                <a:tc>
                  <a:txBody>
                    <a:bodyPr/>
                    <a:lstStyle/>
                    <a:p>
                      <a:pPr marL="64770" marR="0">
                        <a:lnSpc>
                          <a:spcPts val="1210"/>
                        </a:lnSpc>
                        <a:spcBef>
                          <a:spcPts val="0"/>
                        </a:spcBef>
                        <a:spcAft>
                          <a:spcPts val="0"/>
                        </a:spcAft>
                      </a:pPr>
                      <a:r>
                        <a:rPr lang="en-US" sz="1000">
                          <a:effectLst/>
                        </a:rPr>
                        <a:t>Lit</a:t>
                      </a:r>
                      <a:r>
                        <a:rPr lang="en-US" sz="1000" spc="5">
                          <a:effectLst/>
                        </a:rPr>
                        <a:t>t</a:t>
                      </a:r>
                      <a:r>
                        <a:rPr lang="en-US" sz="1000">
                          <a:effectLst/>
                        </a:rPr>
                        <a:t>le</a:t>
                      </a:r>
                      <a:r>
                        <a:rPr lang="en-US" sz="1000" spc="-25">
                          <a:effectLst/>
                        </a:rPr>
                        <a:t> </a:t>
                      </a:r>
                      <a:r>
                        <a:rPr lang="en-US" sz="1000">
                          <a:effectLst/>
                        </a:rPr>
                        <a:t>i</a:t>
                      </a:r>
                      <a:r>
                        <a:rPr lang="en-US" sz="1000" spc="5">
                          <a:effectLst/>
                        </a:rPr>
                        <a:t>n</a:t>
                      </a:r>
                      <a:r>
                        <a:rPr lang="en-US" sz="1000">
                          <a:effectLst/>
                        </a:rPr>
                        <a:t>ter</a:t>
                      </a:r>
                      <a:r>
                        <a:rPr lang="en-US" sz="1000" spc="5">
                          <a:effectLst/>
                        </a:rPr>
                        <a:t>e</a:t>
                      </a:r>
                      <a:r>
                        <a:rPr lang="en-US" sz="1000" spc="-5">
                          <a:effectLst/>
                        </a:rPr>
                        <a:t>s</a:t>
                      </a:r>
                      <a:r>
                        <a:rPr lang="en-US" sz="1000">
                          <a:effectLst/>
                        </a:rPr>
                        <a:t>t</a:t>
                      </a:r>
                      <a:r>
                        <a:rPr lang="en-US" sz="1000" spc="-25">
                          <a:effectLst/>
                        </a:rPr>
                        <a:t> </a:t>
                      </a:r>
                      <a:r>
                        <a:rPr lang="en-US" sz="1000">
                          <a:effectLst/>
                        </a:rPr>
                        <a:t>or</a:t>
                      </a:r>
                      <a:r>
                        <a:rPr lang="en-US" sz="1000" spc="-10">
                          <a:effectLst/>
                        </a:rPr>
                        <a:t> </a:t>
                      </a:r>
                      <a:r>
                        <a:rPr lang="en-US" sz="1000" spc="5">
                          <a:effectLst/>
                        </a:rPr>
                        <a:t>p</a:t>
                      </a:r>
                      <a:r>
                        <a:rPr lang="en-US" sz="1000">
                          <a:effectLst/>
                        </a:rPr>
                        <a:t>l</a:t>
                      </a:r>
                      <a:r>
                        <a:rPr lang="en-US" sz="1000" spc="-5">
                          <a:effectLst/>
                        </a:rPr>
                        <a:t>e</a:t>
                      </a:r>
                      <a:r>
                        <a:rPr lang="en-US" sz="1000">
                          <a:effectLst/>
                        </a:rPr>
                        <a:t>asu</a:t>
                      </a:r>
                      <a:r>
                        <a:rPr lang="en-US" sz="1000" spc="15">
                          <a:effectLst/>
                        </a:rPr>
                        <a:t>r</a:t>
                      </a:r>
                      <a:r>
                        <a:rPr lang="en-US" sz="1000">
                          <a:effectLst/>
                        </a:rPr>
                        <a:t>e</a:t>
                      </a:r>
                      <a:r>
                        <a:rPr lang="en-US" sz="1000" spc="-40">
                          <a:effectLst/>
                        </a:rPr>
                        <a:t> </a:t>
                      </a:r>
                      <a:r>
                        <a:rPr lang="en-US" sz="1000">
                          <a:effectLst/>
                        </a:rPr>
                        <a:t>in</a:t>
                      </a:r>
                      <a:r>
                        <a:rPr lang="en-US" sz="1000" spc="-5">
                          <a:effectLst/>
                        </a:rPr>
                        <a:t> </a:t>
                      </a:r>
                      <a:r>
                        <a:rPr lang="en-US" sz="1000" spc="5">
                          <a:effectLst/>
                        </a:rPr>
                        <a:t>d</a:t>
                      </a:r>
                      <a:r>
                        <a:rPr lang="en-US" sz="1000">
                          <a:effectLst/>
                        </a:rPr>
                        <a:t>oi</a:t>
                      </a:r>
                      <a:r>
                        <a:rPr lang="en-US" sz="1000" spc="5">
                          <a:effectLst/>
                        </a:rPr>
                        <a:t>n</a:t>
                      </a:r>
                      <a:r>
                        <a:rPr lang="en-US" sz="1000">
                          <a:effectLst/>
                        </a:rPr>
                        <a:t>g</a:t>
                      </a:r>
                      <a:r>
                        <a:rPr lang="en-US" sz="1000" spc="-25">
                          <a:effectLst/>
                        </a:rPr>
                        <a:t> </a:t>
                      </a:r>
                      <a:r>
                        <a:rPr lang="en-US" sz="1000" spc="5">
                          <a:effectLst/>
                        </a:rPr>
                        <a:t>th</a:t>
                      </a:r>
                      <a:r>
                        <a:rPr lang="en-US" sz="1000">
                          <a:effectLst/>
                        </a:rPr>
                        <a:t>i</a:t>
                      </a:r>
                      <a:r>
                        <a:rPr lang="en-US" sz="1000" spc="5">
                          <a:effectLst/>
                        </a:rPr>
                        <a:t>n</a:t>
                      </a:r>
                      <a:r>
                        <a:rPr lang="en-US" sz="1000">
                          <a:effectLst/>
                        </a:rPr>
                        <a:t>gs</a:t>
                      </a:r>
                      <a:endParaRPr lang="en-US" sz="1100">
                        <a:effectLst/>
                        <a:latin typeface="Calibri"/>
                        <a:ea typeface="Calibri"/>
                        <a:cs typeface="Times New Roman"/>
                      </a:endParaRPr>
                    </a:p>
                  </a:txBody>
                  <a:tcPr marL="0" marR="0" marT="0" marB="0"/>
                </a:tc>
                <a:tc>
                  <a:txBody>
                    <a:bodyPr/>
                    <a:lstStyle/>
                    <a:p>
                      <a:pPr marL="285115" marR="272415" algn="ctr">
                        <a:lnSpc>
                          <a:spcPts val="1210"/>
                        </a:lnSpc>
                        <a:spcBef>
                          <a:spcPts val="0"/>
                        </a:spcBef>
                        <a:spcAft>
                          <a:spcPts val="0"/>
                        </a:spcAft>
                      </a:pPr>
                      <a:r>
                        <a:rPr lang="en-US" sz="1000">
                          <a:effectLst/>
                        </a:rPr>
                        <a:t>0</a:t>
                      </a:r>
                      <a:endParaRPr lang="en-US" sz="1100">
                        <a:effectLst/>
                        <a:latin typeface="Calibri"/>
                        <a:ea typeface="Calibri"/>
                        <a:cs typeface="Times New Roman"/>
                      </a:endParaRPr>
                    </a:p>
                  </a:txBody>
                  <a:tcPr marL="0" marR="0" marT="0" marB="0"/>
                </a:tc>
                <a:tc>
                  <a:txBody>
                    <a:bodyPr/>
                    <a:lstStyle/>
                    <a:p>
                      <a:pPr marL="227330" marR="215900" algn="ctr">
                        <a:lnSpc>
                          <a:spcPts val="1210"/>
                        </a:lnSpc>
                        <a:spcBef>
                          <a:spcPts val="0"/>
                        </a:spcBef>
                        <a:spcAft>
                          <a:spcPts val="0"/>
                        </a:spcAft>
                      </a:pPr>
                      <a:r>
                        <a:rPr lang="en-US" sz="1000">
                          <a:effectLst/>
                        </a:rPr>
                        <a:t>1</a:t>
                      </a:r>
                      <a:endParaRPr lang="en-US" sz="1100">
                        <a:effectLst/>
                        <a:latin typeface="Calibri"/>
                        <a:ea typeface="Calibri"/>
                        <a:cs typeface="Times New Roman"/>
                      </a:endParaRPr>
                    </a:p>
                  </a:txBody>
                  <a:tcPr marL="0" marR="0" marT="0" marB="0"/>
                </a:tc>
                <a:tc>
                  <a:txBody>
                    <a:bodyPr/>
                    <a:lstStyle/>
                    <a:p>
                      <a:pPr marL="255905" marR="243205" algn="ctr">
                        <a:lnSpc>
                          <a:spcPts val="1210"/>
                        </a:lnSpc>
                        <a:spcBef>
                          <a:spcPts val="0"/>
                        </a:spcBef>
                        <a:spcAft>
                          <a:spcPts val="0"/>
                        </a:spcAft>
                      </a:pPr>
                      <a:r>
                        <a:rPr lang="en-US" sz="1000">
                          <a:effectLst/>
                        </a:rPr>
                        <a:t>2</a:t>
                      </a:r>
                      <a:endParaRPr lang="en-US" sz="1100">
                        <a:effectLst/>
                        <a:latin typeface="Calibri"/>
                        <a:ea typeface="Calibri"/>
                        <a:cs typeface="Times New Roman"/>
                      </a:endParaRPr>
                    </a:p>
                  </a:txBody>
                  <a:tcPr marL="0" marR="0" marT="0" marB="0"/>
                </a:tc>
                <a:tc>
                  <a:txBody>
                    <a:bodyPr/>
                    <a:lstStyle/>
                    <a:p>
                      <a:pPr marL="256540" marR="244475" algn="ctr">
                        <a:lnSpc>
                          <a:spcPts val="1210"/>
                        </a:lnSpc>
                        <a:spcBef>
                          <a:spcPts val="0"/>
                        </a:spcBef>
                        <a:spcAft>
                          <a:spcPts val="0"/>
                        </a:spcAft>
                      </a:pPr>
                      <a:r>
                        <a:rPr lang="en-US" sz="1000">
                          <a:effectLst/>
                        </a:rPr>
                        <a:t>3</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33462">
                <a:tc>
                  <a:txBody>
                    <a:bodyPr/>
                    <a:lstStyle/>
                    <a:p>
                      <a:pPr marL="67945" marR="0">
                        <a:lnSpc>
                          <a:spcPts val="1210"/>
                        </a:lnSpc>
                        <a:spcBef>
                          <a:spcPts val="0"/>
                        </a:spcBef>
                        <a:spcAft>
                          <a:spcPts val="0"/>
                        </a:spcAft>
                      </a:pPr>
                      <a:r>
                        <a:rPr lang="en-US" sz="1000">
                          <a:effectLst/>
                        </a:rPr>
                        <a:t>2.</a:t>
                      </a:r>
                      <a:endParaRPr lang="en-US" sz="1100">
                        <a:effectLst/>
                        <a:latin typeface="Calibri"/>
                        <a:ea typeface="Calibri"/>
                        <a:cs typeface="Times New Roman"/>
                      </a:endParaRPr>
                    </a:p>
                  </a:txBody>
                  <a:tcPr marL="0" marR="0" marT="0" marB="0"/>
                </a:tc>
                <a:tc>
                  <a:txBody>
                    <a:bodyPr/>
                    <a:lstStyle/>
                    <a:p>
                      <a:pPr marL="64770" marR="0">
                        <a:lnSpc>
                          <a:spcPts val="1210"/>
                        </a:lnSpc>
                        <a:spcBef>
                          <a:spcPts val="0"/>
                        </a:spcBef>
                        <a:spcAft>
                          <a:spcPts val="0"/>
                        </a:spcAft>
                      </a:pPr>
                      <a:r>
                        <a:rPr lang="en-US" sz="1000">
                          <a:effectLst/>
                        </a:rPr>
                        <a:t>F</a:t>
                      </a:r>
                      <a:r>
                        <a:rPr lang="en-US" sz="1000" spc="-5">
                          <a:effectLst/>
                        </a:rPr>
                        <a:t>ee</a:t>
                      </a:r>
                      <a:r>
                        <a:rPr lang="en-US" sz="1000">
                          <a:effectLst/>
                        </a:rPr>
                        <a:t>ling</a:t>
                      </a:r>
                      <a:r>
                        <a:rPr lang="en-US" sz="1000" spc="-25">
                          <a:effectLst/>
                        </a:rPr>
                        <a:t> </a:t>
                      </a:r>
                      <a:r>
                        <a:rPr lang="en-US" sz="1000" spc="5">
                          <a:effectLst/>
                        </a:rPr>
                        <a:t>d</a:t>
                      </a:r>
                      <a:r>
                        <a:rPr lang="en-US" sz="1000" spc="15">
                          <a:effectLst/>
                        </a:rPr>
                        <a:t>o</a:t>
                      </a:r>
                      <a:r>
                        <a:rPr lang="en-US" sz="1000" spc="-5">
                          <a:effectLst/>
                        </a:rPr>
                        <a:t>w</a:t>
                      </a:r>
                      <a:r>
                        <a:rPr lang="en-US" sz="1000" spc="5">
                          <a:effectLst/>
                        </a:rPr>
                        <a:t>n</a:t>
                      </a:r>
                      <a:r>
                        <a:rPr lang="en-US" sz="1000">
                          <a:effectLst/>
                        </a:rPr>
                        <a:t>,</a:t>
                      </a:r>
                      <a:r>
                        <a:rPr lang="en-US" sz="1000" spc="-25">
                          <a:effectLst/>
                        </a:rPr>
                        <a:t> </a:t>
                      </a:r>
                      <a:r>
                        <a:rPr lang="en-US" sz="1000" spc="5">
                          <a:effectLst/>
                        </a:rPr>
                        <a:t>d</a:t>
                      </a:r>
                      <a:r>
                        <a:rPr lang="en-US" sz="1000" spc="-5">
                          <a:effectLst/>
                        </a:rPr>
                        <a:t>e</a:t>
                      </a:r>
                      <a:r>
                        <a:rPr lang="en-US" sz="1000" spc="5">
                          <a:effectLst/>
                        </a:rPr>
                        <a:t>p</a:t>
                      </a:r>
                      <a:r>
                        <a:rPr lang="en-US" sz="1000">
                          <a:effectLst/>
                        </a:rPr>
                        <a:t>r</a:t>
                      </a:r>
                      <a:r>
                        <a:rPr lang="en-US" sz="1000" spc="-5">
                          <a:effectLst/>
                        </a:rPr>
                        <a:t>e</a:t>
                      </a:r>
                      <a:r>
                        <a:rPr lang="en-US" sz="1000" spc="5">
                          <a:effectLst/>
                        </a:rPr>
                        <a:t>s</a:t>
                      </a:r>
                      <a:r>
                        <a:rPr lang="en-US" sz="1000" spc="-5">
                          <a:effectLst/>
                        </a:rPr>
                        <a:t>se</a:t>
                      </a:r>
                      <a:r>
                        <a:rPr lang="en-US" sz="1000" spc="5">
                          <a:effectLst/>
                        </a:rPr>
                        <a:t>d</a:t>
                      </a:r>
                      <a:r>
                        <a:rPr lang="en-US" sz="1000">
                          <a:effectLst/>
                        </a:rPr>
                        <a:t>,</a:t>
                      </a:r>
                      <a:r>
                        <a:rPr lang="en-US" sz="1000" spc="-45">
                          <a:effectLst/>
                        </a:rPr>
                        <a:t> </a:t>
                      </a:r>
                      <a:r>
                        <a:rPr lang="en-US" sz="1000" spc="5">
                          <a:effectLst/>
                        </a:rPr>
                        <a:t>o</a:t>
                      </a:r>
                      <a:r>
                        <a:rPr lang="en-US" sz="1000">
                          <a:effectLst/>
                        </a:rPr>
                        <a:t>r</a:t>
                      </a:r>
                      <a:r>
                        <a:rPr lang="en-US" sz="1000" spc="-10">
                          <a:effectLst/>
                        </a:rPr>
                        <a:t> </a:t>
                      </a:r>
                      <a:r>
                        <a:rPr lang="en-US" sz="1000" spc="5">
                          <a:effectLst/>
                        </a:rPr>
                        <a:t>h</a:t>
                      </a:r>
                      <a:r>
                        <a:rPr lang="en-US" sz="1000">
                          <a:effectLst/>
                        </a:rPr>
                        <a:t>o</a:t>
                      </a:r>
                      <a:r>
                        <a:rPr lang="en-US" sz="1000" spc="5">
                          <a:effectLst/>
                        </a:rPr>
                        <a:t>p</a:t>
                      </a:r>
                      <a:r>
                        <a:rPr lang="en-US" sz="1000" spc="-5">
                          <a:effectLst/>
                        </a:rPr>
                        <a:t>e</a:t>
                      </a:r>
                      <a:r>
                        <a:rPr lang="en-US" sz="1000">
                          <a:effectLst/>
                        </a:rPr>
                        <a:t>l</a:t>
                      </a:r>
                      <a:r>
                        <a:rPr lang="en-US" sz="1000" spc="-5">
                          <a:effectLst/>
                        </a:rPr>
                        <a:t>e</a:t>
                      </a:r>
                      <a:r>
                        <a:rPr lang="en-US" sz="1000" spc="5">
                          <a:effectLst/>
                        </a:rPr>
                        <a:t>s</a:t>
                      </a:r>
                      <a:r>
                        <a:rPr lang="en-US" sz="1000">
                          <a:effectLst/>
                        </a:rPr>
                        <a:t>s</a:t>
                      </a:r>
                      <a:endParaRPr lang="en-US" sz="1100">
                        <a:effectLst/>
                        <a:latin typeface="Calibri"/>
                        <a:ea typeface="Calibri"/>
                        <a:cs typeface="Times New Roman"/>
                      </a:endParaRPr>
                    </a:p>
                  </a:txBody>
                  <a:tcPr marL="0" marR="0" marT="0" marB="0"/>
                </a:tc>
                <a:tc>
                  <a:txBody>
                    <a:bodyPr/>
                    <a:lstStyle/>
                    <a:p>
                      <a:pPr marL="285115" marR="272415" algn="ctr">
                        <a:lnSpc>
                          <a:spcPts val="1210"/>
                        </a:lnSpc>
                        <a:spcBef>
                          <a:spcPts val="0"/>
                        </a:spcBef>
                        <a:spcAft>
                          <a:spcPts val="0"/>
                        </a:spcAft>
                      </a:pPr>
                      <a:r>
                        <a:rPr lang="en-US" sz="1000">
                          <a:effectLst/>
                        </a:rPr>
                        <a:t>0</a:t>
                      </a:r>
                      <a:endParaRPr lang="en-US" sz="1100">
                        <a:effectLst/>
                        <a:latin typeface="Calibri"/>
                        <a:ea typeface="Calibri"/>
                        <a:cs typeface="Times New Roman"/>
                      </a:endParaRPr>
                    </a:p>
                  </a:txBody>
                  <a:tcPr marL="0" marR="0" marT="0" marB="0"/>
                </a:tc>
                <a:tc>
                  <a:txBody>
                    <a:bodyPr/>
                    <a:lstStyle/>
                    <a:p>
                      <a:pPr marL="227330" marR="215900" algn="ctr">
                        <a:lnSpc>
                          <a:spcPts val="1210"/>
                        </a:lnSpc>
                        <a:spcBef>
                          <a:spcPts val="0"/>
                        </a:spcBef>
                        <a:spcAft>
                          <a:spcPts val="0"/>
                        </a:spcAft>
                      </a:pPr>
                      <a:r>
                        <a:rPr lang="en-US" sz="1000">
                          <a:effectLst/>
                        </a:rPr>
                        <a:t>1</a:t>
                      </a:r>
                      <a:endParaRPr lang="en-US" sz="1100">
                        <a:effectLst/>
                        <a:latin typeface="Calibri"/>
                        <a:ea typeface="Calibri"/>
                        <a:cs typeface="Times New Roman"/>
                      </a:endParaRPr>
                    </a:p>
                  </a:txBody>
                  <a:tcPr marL="0" marR="0" marT="0" marB="0"/>
                </a:tc>
                <a:tc>
                  <a:txBody>
                    <a:bodyPr/>
                    <a:lstStyle/>
                    <a:p>
                      <a:pPr marL="255905" marR="243205" algn="ctr">
                        <a:lnSpc>
                          <a:spcPts val="1210"/>
                        </a:lnSpc>
                        <a:spcBef>
                          <a:spcPts val="0"/>
                        </a:spcBef>
                        <a:spcAft>
                          <a:spcPts val="0"/>
                        </a:spcAft>
                      </a:pPr>
                      <a:r>
                        <a:rPr lang="en-US" sz="1000">
                          <a:effectLst/>
                        </a:rPr>
                        <a:t>2</a:t>
                      </a:r>
                      <a:endParaRPr lang="en-US" sz="1100">
                        <a:effectLst/>
                        <a:latin typeface="Calibri"/>
                        <a:ea typeface="Calibri"/>
                        <a:cs typeface="Times New Roman"/>
                      </a:endParaRPr>
                    </a:p>
                  </a:txBody>
                  <a:tcPr marL="0" marR="0" marT="0" marB="0"/>
                </a:tc>
                <a:tc>
                  <a:txBody>
                    <a:bodyPr/>
                    <a:lstStyle/>
                    <a:p>
                      <a:pPr marL="256540" marR="244475" algn="ctr">
                        <a:lnSpc>
                          <a:spcPts val="1210"/>
                        </a:lnSpc>
                        <a:spcBef>
                          <a:spcPts val="0"/>
                        </a:spcBef>
                        <a:spcAft>
                          <a:spcPts val="0"/>
                        </a:spcAft>
                      </a:pPr>
                      <a:r>
                        <a:rPr lang="en-US" sz="1000">
                          <a:effectLst/>
                        </a:rPr>
                        <a:t>3</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33462">
                <a:tc>
                  <a:txBody>
                    <a:bodyPr/>
                    <a:lstStyle/>
                    <a:p>
                      <a:pPr marL="67945" marR="0">
                        <a:lnSpc>
                          <a:spcPts val="1210"/>
                        </a:lnSpc>
                        <a:spcBef>
                          <a:spcPts val="0"/>
                        </a:spcBef>
                        <a:spcAft>
                          <a:spcPts val="0"/>
                        </a:spcAft>
                      </a:pPr>
                      <a:r>
                        <a:rPr lang="en-US" sz="1000">
                          <a:effectLst/>
                        </a:rPr>
                        <a:t>3.</a:t>
                      </a:r>
                      <a:endParaRPr lang="en-US" sz="1100">
                        <a:effectLst/>
                        <a:latin typeface="Calibri"/>
                        <a:ea typeface="Calibri"/>
                        <a:cs typeface="Times New Roman"/>
                      </a:endParaRPr>
                    </a:p>
                  </a:txBody>
                  <a:tcPr marL="0" marR="0" marT="0" marB="0"/>
                </a:tc>
                <a:tc>
                  <a:txBody>
                    <a:bodyPr/>
                    <a:lstStyle/>
                    <a:p>
                      <a:pPr marL="64770" marR="0">
                        <a:lnSpc>
                          <a:spcPts val="1210"/>
                        </a:lnSpc>
                        <a:spcBef>
                          <a:spcPts val="0"/>
                        </a:spcBef>
                        <a:spcAft>
                          <a:spcPts val="0"/>
                        </a:spcAft>
                      </a:pPr>
                      <a:r>
                        <a:rPr lang="en-US" sz="1000" spc="-5">
                          <a:effectLst/>
                        </a:rPr>
                        <a:t>T</a:t>
                      </a:r>
                      <a:r>
                        <a:rPr lang="en-US" sz="1000">
                          <a:effectLst/>
                        </a:rPr>
                        <a:t>r</a:t>
                      </a:r>
                      <a:r>
                        <a:rPr lang="en-US" sz="1000" spc="5">
                          <a:effectLst/>
                        </a:rPr>
                        <a:t>oub</a:t>
                      </a:r>
                      <a:r>
                        <a:rPr lang="en-US" sz="1000">
                          <a:effectLst/>
                        </a:rPr>
                        <a:t>le</a:t>
                      </a:r>
                      <a:r>
                        <a:rPr lang="en-US" sz="1000" spc="-35">
                          <a:effectLst/>
                        </a:rPr>
                        <a:t> </a:t>
                      </a:r>
                      <a:r>
                        <a:rPr lang="en-US" sz="1000">
                          <a:effectLst/>
                        </a:rPr>
                        <a:t>falli</a:t>
                      </a:r>
                      <a:r>
                        <a:rPr lang="en-US" sz="1000" spc="5">
                          <a:effectLst/>
                        </a:rPr>
                        <a:t>n</a:t>
                      </a:r>
                      <a:r>
                        <a:rPr lang="en-US" sz="1000">
                          <a:effectLst/>
                        </a:rPr>
                        <a:t>g</a:t>
                      </a:r>
                      <a:r>
                        <a:rPr lang="en-US" sz="1000" spc="-25">
                          <a:effectLst/>
                        </a:rPr>
                        <a:t> </a:t>
                      </a:r>
                      <a:r>
                        <a:rPr lang="en-US" sz="1000" spc="5">
                          <a:effectLst/>
                        </a:rPr>
                        <a:t>o</a:t>
                      </a:r>
                      <a:r>
                        <a:rPr lang="en-US" sz="1000">
                          <a:effectLst/>
                        </a:rPr>
                        <a:t>r</a:t>
                      </a:r>
                      <a:r>
                        <a:rPr lang="en-US" sz="1000" spc="10">
                          <a:effectLst/>
                        </a:rPr>
                        <a:t> </a:t>
                      </a:r>
                      <a:r>
                        <a:rPr lang="en-US" sz="1000" spc="-5">
                          <a:effectLst/>
                        </a:rPr>
                        <a:t>s</a:t>
                      </a:r>
                      <a:r>
                        <a:rPr lang="en-US" sz="1000">
                          <a:effectLst/>
                        </a:rPr>
                        <a:t>t</a:t>
                      </a:r>
                      <a:r>
                        <a:rPr lang="en-US" sz="1000" spc="5">
                          <a:effectLst/>
                        </a:rPr>
                        <a:t>ay</a:t>
                      </a:r>
                      <a:r>
                        <a:rPr lang="en-US" sz="1000">
                          <a:effectLst/>
                        </a:rPr>
                        <a:t>i</a:t>
                      </a:r>
                      <a:r>
                        <a:rPr lang="en-US" sz="1000" spc="5">
                          <a:effectLst/>
                        </a:rPr>
                        <a:t>n</a:t>
                      </a:r>
                      <a:r>
                        <a:rPr lang="en-US" sz="1000">
                          <a:effectLst/>
                        </a:rPr>
                        <a:t>g</a:t>
                      </a:r>
                      <a:r>
                        <a:rPr lang="en-US" sz="1000" spc="-30">
                          <a:effectLst/>
                        </a:rPr>
                        <a:t> </a:t>
                      </a:r>
                      <a:r>
                        <a:rPr lang="en-US" sz="1000" spc="5">
                          <a:effectLst/>
                        </a:rPr>
                        <a:t>a</a:t>
                      </a:r>
                      <a:r>
                        <a:rPr lang="en-US" sz="1000" spc="-5">
                          <a:effectLst/>
                        </a:rPr>
                        <a:t>s</a:t>
                      </a:r>
                      <a:r>
                        <a:rPr lang="en-US" sz="1000">
                          <a:effectLst/>
                        </a:rPr>
                        <a:t>l</a:t>
                      </a:r>
                      <a:r>
                        <a:rPr lang="en-US" sz="1000" spc="5">
                          <a:effectLst/>
                        </a:rPr>
                        <a:t>e</a:t>
                      </a:r>
                      <a:r>
                        <a:rPr lang="en-US" sz="1000" spc="-5">
                          <a:effectLst/>
                        </a:rPr>
                        <a:t>e</a:t>
                      </a:r>
                      <a:r>
                        <a:rPr lang="en-US" sz="1000" spc="5">
                          <a:effectLst/>
                        </a:rPr>
                        <a:t>p</a:t>
                      </a:r>
                      <a:r>
                        <a:rPr lang="en-US" sz="1000">
                          <a:effectLst/>
                        </a:rPr>
                        <a:t>,</a:t>
                      </a:r>
                      <a:r>
                        <a:rPr lang="en-US" sz="1000" spc="-30">
                          <a:effectLst/>
                        </a:rPr>
                        <a:t> </a:t>
                      </a:r>
                      <a:r>
                        <a:rPr lang="en-US" sz="1000" spc="5">
                          <a:effectLst/>
                        </a:rPr>
                        <a:t>o</a:t>
                      </a:r>
                      <a:r>
                        <a:rPr lang="en-US" sz="1000">
                          <a:effectLst/>
                        </a:rPr>
                        <a:t>r</a:t>
                      </a:r>
                      <a:r>
                        <a:rPr lang="en-US" sz="1000" spc="-10">
                          <a:effectLst/>
                        </a:rPr>
                        <a:t> </a:t>
                      </a:r>
                      <a:r>
                        <a:rPr lang="en-US" sz="1000" spc="-5">
                          <a:effectLst/>
                        </a:rPr>
                        <a:t>s</a:t>
                      </a:r>
                      <a:r>
                        <a:rPr lang="en-US" sz="1000">
                          <a:effectLst/>
                        </a:rPr>
                        <a:t>l</a:t>
                      </a:r>
                      <a:r>
                        <a:rPr lang="en-US" sz="1000" spc="-5">
                          <a:effectLst/>
                        </a:rPr>
                        <a:t>ee</a:t>
                      </a:r>
                      <a:r>
                        <a:rPr lang="en-US" sz="1000" spc="5">
                          <a:effectLst/>
                        </a:rPr>
                        <a:t>p</a:t>
                      </a:r>
                      <a:r>
                        <a:rPr lang="en-US" sz="1000">
                          <a:effectLst/>
                        </a:rPr>
                        <a:t>i</a:t>
                      </a:r>
                      <a:r>
                        <a:rPr lang="en-US" sz="1000" spc="5">
                          <a:effectLst/>
                        </a:rPr>
                        <a:t>n</a:t>
                      </a:r>
                      <a:r>
                        <a:rPr lang="en-US" sz="1000">
                          <a:effectLst/>
                        </a:rPr>
                        <a:t>g</a:t>
                      </a:r>
                      <a:r>
                        <a:rPr lang="en-US" sz="1000" spc="-35">
                          <a:effectLst/>
                        </a:rPr>
                        <a:t> </a:t>
                      </a:r>
                      <a:r>
                        <a:rPr lang="en-US" sz="1000" spc="5">
                          <a:effectLst/>
                        </a:rPr>
                        <a:t>t</a:t>
                      </a:r>
                      <a:r>
                        <a:rPr lang="en-US" sz="1000">
                          <a:effectLst/>
                        </a:rPr>
                        <a:t>oo</a:t>
                      </a:r>
                      <a:r>
                        <a:rPr lang="en-US" sz="1000" spc="-15">
                          <a:effectLst/>
                        </a:rPr>
                        <a:t> </a:t>
                      </a:r>
                      <a:r>
                        <a:rPr lang="en-US" sz="1000">
                          <a:effectLst/>
                        </a:rPr>
                        <a:t>m</a:t>
                      </a:r>
                      <a:r>
                        <a:rPr lang="en-US" sz="1000" spc="5">
                          <a:effectLst/>
                        </a:rPr>
                        <a:t>u</a:t>
                      </a:r>
                      <a:r>
                        <a:rPr lang="en-US" sz="1000">
                          <a:effectLst/>
                        </a:rPr>
                        <a:t>ch</a:t>
                      </a:r>
                      <a:endParaRPr lang="en-US" sz="1100">
                        <a:effectLst/>
                        <a:latin typeface="Calibri"/>
                        <a:ea typeface="Calibri"/>
                        <a:cs typeface="Times New Roman"/>
                      </a:endParaRPr>
                    </a:p>
                  </a:txBody>
                  <a:tcPr marL="0" marR="0" marT="0" marB="0"/>
                </a:tc>
                <a:tc>
                  <a:txBody>
                    <a:bodyPr/>
                    <a:lstStyle/>
                    <a:p>
                      <a:pPr marL="285115" marR="272415" algn="ctr">
                        <a:lnSpc>
                          <a:spcPts val="1210"/>
                        </a:lnSpc>
                        <a:spcBef>
                          <a:spcPts val="0"/>
                        </a:spcBef>
                        <a:spcAft>
                          <a:spcPts val="0"/>
                        </a:spcAft>
                      </a:pPr>
                      <a:r>
                        <a:rPr lang="en-US" sz="1000">
                          <a:effectLst/>
                        </a:rPr>
                        <a:t>0</a:t>
                      </a:r>
                      <a:endParaRPr lang="en-US" sz="1100">
                        <a:effectLst/>
                        <a:latin typeface="Calibri"/>
                        <a:ea typeface="Calibri"/>
                        <a:cs typeface="Times New Roman"/>
                      </a:endParaRPr>
                    </a:p>
                  </a:txBody>
                  <a:tcPr marL="0" marR="0" marT="0" marB="0"/>
                </a:tc>
                <a:tc>
                  <a:txBody>
                    <a:bodyPr/>
                    <a:lstStyle/>
                    <a:p>
                      <a:pPr marL="227330" marR="215900" algn="ctr">
                        <a:lnSpc>
                          <a:spcPts val="1210"/>
                        </a:lnSpc>
                        <a:spcBef>
                          <a:spcPts val="0"/>
                        </a:spcBef>
                        <a:spcAft>
                          <a:spcPts val="0"/>
                        </a:spcAft>
                      </a:pPr>
                      <a:r>
                        <a:rPr lang="en-US" sz="1000">
                          <a:effectLst/>
                        </a:rPr>
                        <a:t>1</a:t>
                      </a:r>
                      <a:endParaRPr lang="en-US" sz="1100">
                        <a:effectLst/>
                        <a:latin typeface="Calibri"/>
                        <a:ea typeface="Calibri"/>
                        <a:cs typeface="Times New Roman"/>
                      </a:endParaRPr>
                    </a:p>
                  </a:txBody>
                  <a:tcPr marL="0" marR="0" marT="0" marB="0"/>
                </a:tc>
                <a:tc>
                  <a:txBody>
                    <a:bodyPr/>
                    <a:lstStyle/>
                    <a:p>
                      <a:pPr marL="255905" marR="243205" algn="ctr">
                        <a:lnSpc>
                          <a:spcPts val="1210"/>
                        </a:lnSpc>
                        <a:spcBef>
                          <a:spcPts val="0"/>
                        </a:spcBef>
                        <a:spcAft>
                          <a:spcPts val="0"/>
                        </a:spcAft>
                      </a:pPr>
                      <a:r>
                        <a:rPr lang="en-US" sz="1000">
                          <a:effectLst/>
                        </a:rPr>
                        <a:t>2</a:t>
                      </a:r>
                      <a:endParaRPr lang="en-US" sz="1100">
                        <a:effectLst/>
                        <a:latin typeface="Calibri"/>
                        <a:ea typeface="Calibri"/>
                        <a:cs typeface="Times New Roman"/>
                      </a:endParaRPr>
                    </a:p>
                  </a:txBody>
                  <a:tcPr marL="0" marR="0" marT="0" marB="0"/>
                </a:tc>
                <a:tc>
                  <a:txBody>
                    <a:bodyPr/>
                    <a:lstStyle/>
                    <a:p>
                      <a:pPr marL="256540" marR="244475" algn="ctr">
                        <a:lnSpc>
                          <a:spcPts val="1210"/>
                        </a:lnSpc>
                        <a:spcBef>
                          <a:spcPts val="0"/>
                        </a:spcBef>
                        <a:spcAft>
                          <a:spcPts val="0"/>
                        </a:spcAft>
                      </a:pPr>
                      <a:r>
                        <a:rPr lang="en-US" sz="1000">
                          <a:effectLst/>
                        </a:rPr>
                        <a:t>3</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33462">
                <a:tc>
                  <a:txBody>
                    <a:bodyPr/>
                    <a:lstStyle/>
                    <a:p>
                      <a:pPr marL="67945" marR="0">
                        <a:lnSpc>
                          <a:spcPts val="1210"/>
                        </a:lnSpc>
                        <a:spcBef>
                          <a:spcPts val="0"/>
                        </a:spcBef>
                        <a:spcAft>
                          <a:spcPts val="0"/>
                        </a:spcAft>
                      </a:pPr>
                      <a:r>
                        <a:rPr lang="en-US" sz="1000">
                          <a:effectLst/>
                        </a:rPr>
                        <a:t>4.</a:t>
                      </a:r>
                      <a:endParaRPr lang="en-US" sz="1100">
                        <a:effectLst/>
                        <a:latin typeface="Calibri"/>
                        <a:ea typeface="Calibri"/>
                        <a:cs typeface="Times New Roman"/>
                      </a:endParaRPr>
                    </a:p>
                  </a:txBody>
                  <a:tcPr marL="0" marR="0" marT="0" marB="0"/>
                </a:tc>
                <a:tc>
                  <a:txBody>
                    <a:bodyPr/>
                    <a:lstStyle/>
                    <a:p>
                      <a:pPr marL="64770" marR="0">
                        <a:lnSpc>
                          <a:spcPts val="1210"/>
                        </a:lnSpc>
                        <a:spcBef>
                          <a:spcPts val="0"/>
                        </a:spcBef>
                        <a:spcAft>
                          <a:spcPts val="0"/>
                        </a:spcAft>
                      </a:pPr>
                      <a:r>
                        <a:rPr lang="en-US" sz="1000">
                          <a:effectLst/>
                        </a:rPr>
                        <a:t>F</a:t>
                      </a:r>
                      <a:r>
                        <a:rPr lang="en-US" sz="1000" spc="-5">
                          <a:effectLst/>
                        </a:rPr>
                        <a:t>ee</a:t>
                      </a:r>
                      <a:r>
                        <a:rPr lang="en-US" sz="1000">
                          <a:effectLst/>
                        </a:rPr>
                        <a:t>ling</a:t>
                      </a:r>
                      <a:r>
                        <a:rPr lang="en-US" sz="1000" spc="-25">
                          <a:effectLst/>
                        </a:rPr>
                        <a:t> </a:t>
                      </a:r>
                      <a:r>
                        <a:rPr lang="en-US" sz="1000">
                          <a:effectLst/>
                        </a:rPr>
                        <a:t>ti</a:t>
                      </a:r>
                      <a:r>
                        <a:rPr lang="en-US" sz="1000" spc="15">
                          <a:effectLst/>
                        </a:rPr>
                        <a:t>r</a:t>
                      </a:r>
                      <a:r>
                        <a:rPr lang="en-US" sz="1000" spc="-5">
                          <a:effectLst/>
                        </a:rPr>
                        <a:t>e</a:t>
                      </a:r>
                      <a:r>
                        <a:rPr lang="en-US" sz="1000">
                          <a:effectLst/>
                        </a:rPr>
                        <a:t>d</a:t>
                      </a:r>
                      <a:r>
                        <a:rPr lang="en-US" sz="1000" spc="-15">
                          <a:effectLst/>
                        </a:rPr>
                        <a:t> </a:t>
                      </a:r>
                      <a:r>
                        <a:rPr lang="en-US" sz="1000" spc="5">
                          <a:effectLst/>
                        </a:rPr>
                        <a:t>o</a:t>
                      </a:r>
                      <a:r>
                        <a:rPr lang="en-US" sz="1000">
                          <a:effectLst/>
                        </a:rPr>
                        <a:t>r</a:t>
                      </a:r>
                      <a:r>
                        <a:rPr lang="en-US" sz="1000" spc="-10">
                          <a:effectLst/>
                        </a:rPr>
                        <a:t> </a:t>
                      </a:r>
                      <a:r>
                        <a:rPr lang="en-US" sz="1000" spc="5">
                          <a:effectLst/>
                        </a:rPr>
                        <a:t>h</a:t>
                      </a:r>
                      <a:r>
                        <a:rPr lang="en-US" sz="1000">
                          <a:effectLst/>
                        </a:rPr>
                        <a:t>a</a:t>
                      </a:r>
                      <a:r>
                        <a:rPr lang="en-US" sz="1000" spc="-5">
                          <a:effectLst/>
                        </a:rPr>
                        <a:t>v</a:t>
                      </a:r>
                      <a:r>
                        <a:rPr lang="en-US" sz="1000">
                          <a:effectLst/>
                        </a:rPr>
                        <a:t>i</a:t>
                      </a:r>
                      <a:r>
                        <a:rPr lang="en-US" sz="1000" spc="5">
                          <a:effectLst/>
                        </a:rPr>
                        <a:t>n</a:t>
                      </a:r>
                      <a:r>
                        <a:rPr lang="en-US" sz="1000">
                          <a:effectLst/>
                        </a:rPr>
                        <a:t>g</a:t>
                      </a:r>
                      <a:r>
                        <a:rPr lang="en-US" sz="1000" spc="-25">
                          <a:effectLst/>
                        </a:rPr>
                        <a:t> </a:t>
                      </a:r>
                      <a:r>
                        <a:rPr lang="en-US" sz="1000">
                          <a:effectLst/>
                        </a:rPr>
                        <a:t>lit</a:t>
                      </a:r>
                      <a:r>
                        <a:rPr lang="en-US" sz="1000" spc="5">
                          <a:effectLst/>
                        </a:rPr>
                        <a:t>t</a:t>
                      </a:r>
                      <a:r>
                        <a:rPr lang="en-US" sz="1000">
                          <a:effectLst/>
                        </a:rPr>
                        <a:t>le</a:t>
                      </a:r>
                      <a:r>
                        <a:rPr lang="en-US" sz="1000" spc="-10">
                          <a:effectLst/>
                        </a:rPr>
                        <a:t> </a:t>
                      </a:r>
                      <a:r>
                        <a:rPr lang="en-US" sz="1000" spc="5">
                          <a:effectLst/>
                        </a:rPr>
                        <a:t>en</a:t>
                      </a:r>
                      <a:r>
                        <a:rPr lang="en-US" sz="1000" spc="-5">
                          <a:effectLst/>
                        </a:rPr>
                        <a:t>e</a:t>
                      </a:r>
                      <a:r>
                        <a:rPr lang="en-US" sz="1000">
                          <a:effectLst/>
                        </a:rPr>
                        <a:t>rgy</a:t>
                      </a:r>
                      <a:endParaRPr lang="en-US" sz="1100">
                        <a:effectLst/>
                        <a:latin typeface="Calibri"/>
                        <a:ea typeface="Calibri"/>
                        <a:cs typeface="Times New Roman"/>
                      </a:endParaRPr>
                    </a:p>
                  </a:txBody>
                  <a:tcPr marL="0" marR="0" marT="0" marB="0"/>
                </a:tc>
                <a:tc>
                  <a:txBody>
                    <a:bodyPr/>
                    <a:lstStyle/>
                    <a:p>
                      <a:pPr marL="285115" marR="272415" algn="ctr">
                        <a:lnSpc>
                          <a:spcPts val="1210"/>
                        </a:lnSpc>
                        <a:spcBef>
                          <a:spcPts val="0"/>
                        </a:spcBef>
                        <a:spcAft>
                          <a:spcPts val="0"/>
                        </a:spcAft>
                      </a:pPr>
                      <a:r>
                        <a:rPr lang="en-US" sz="1000">
                          <a:effectLst/>
                        </a:rPr>
                        <a:t>0</a:t>
                      </a:r>
                      <a:endParaRPr lang="en-US" sz="1100">
                        <a:effectLst/>
                        <a:latin typeface="Calibri"/>
                        <a:ea typeface="Calibri"/>
                        <a:cs typeface="Times New Roman"/>
                      </a:endParaRPr>
                    </a:p>
                  </a:txBody>
                  <a:tcPr marL="0" marR="0" marT="0" marB="0"/>
                </a:tc>
                <a:tc>
                  <a:txBody>
                    <a:bodyPr/>
                    <a:lstStyle/>
                    <a:p>
                      <a:pPr marL="227330" marR="215900" algn="ctr">
                        <a:lnSpc>
                          <a:spcPts val="1210"/>
                        </a:lnSpc>
                        <a:spcBef>
                          <a:spcPts val="0"/>
                        </a:spcBef>
                        <a:spcAft>
                          <a:spcPts val="0"/>
                        </a:spcAft>
                      </a:pPr>
                      <a:r>
                        <a:rPr lang="en-US" sz="1000">
                          <a:effectLst/>
                        </a:rPr>
                        <a:t>1</a:t>
                      </a:r>
                      <a:endParaRPr lang="en-US" sz="1100">
                        <a:effectLst/>
                        <a:latin typeface="Calibri"/>
                        <a:ea typeface="Calibri"/>
                        <a:cs typeface="Times New Roman"/>
                      </a:endParaRPr>
                    </a:p>
                  </a:txBody>
                  <a:tcPr marL="0" marR="0" marT="0" marB="0"/>
                </a:tc>
                <a:tc>
                  <a:txBody>
                    <a:bodyPr/>
                    <a:lstStyle/>
                    <a:p>
                      <a:pPr marL="255905" marR="243205" algn="ctr">
                        <a:lnSpc>
                          <a:spcPts val="1210"/>
                        </a:lnSpc>
                        <a:spcBef>
                          <a:spcPts val="0"/>
                        </a:spcBef>
                        <a:spcAft>
                          <a:spcPts val="0"/>
                        </a:spcAft>
                      </a:pPr>
                      <a:r>
                        <a:rPr lang="en-US" sz="1000">
                          <a:effectLst/>
                        </a:rPr>
                        <a:t>2</a:t>
                      </a:r>
                      <a:endParaRPr lang="en-US" sz="1100">
                        <a:effectLst/>
                        <a:latin typeface="Calibri"/>
                        <a:ea typeface="Calibri"/>
                        <a:cs typeface="Times New Roman"/>
                      </a:endParaRPr>
                    </a:p>
                  </a:txBody>
                  <a:tcPr marL="0" marR="0" marT="0" marB="0"/>
                </a:tc>
                <a:tc>
                  <a:txBody>
                    <a:bodyPr/>
                    <a:lstStyle/>
                    <a:p>
                      <a:pPr marL="256540" marR="244475" algn="ctr">
                        <a:lnSpc>
                          <a:spcPts val="1210"/>
                        </a:lnSpc>
                        <a:spcBef>
                          <a:spcPts val="0"/>
                        </a:spcBef>
                        <a:spcAft>
                          <a:spcPts val="0"/>
                        </a:spcAft>
                      </a:pPr>
                      <a:r>
                        <a:rPr lang="en-US" sz="1000">
                          <a:effectLst/>
                        </a:rPr>
                        <a:t>3</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33462">
                <a:tc>
                  <a:txBody>
                    <a:bodyPr/>
                    <a:lstStyle/>
                    <a:p>
                      <a:pPr marL="67945" marR="0">
                        <a:lnSpc>
                          <a:spcPts val="1210"/>
                        </a:lnSpc>
                        <a:spcBef>
                          <a:spcPts val="0"/>
                        </a:spcBef>
                        <a:spcAft>
                          <a:spcPts val="0"/>
                        </a:spcAft>
                      </a:pPr>
                      <a:r>
                        <a:rPr lang="en-US" sz="1000">
                          <a:effectLst/>
                        </a:rPr>
                        <a:t>5.</a:t>
                      </a:r>
                      <a:endParaRPr lang="en-US" sz="1100">
                        <a:effectLst/>
                        <a:latin typeface="Calibri"/>
                        <a:ea typeface="Calibri"/>
                        <a:cs typeface="Times New Roman"/>
                      </a:endParaRPr>
                    </a:p>
                  </a:txBody>
                  <a:tcPr marL="0" marR="0" marT="0" marB="0"/>
                </a:tc>
                <a:tc>
                  <a:txBody>
                    <a:bodyPr/>
                    <a:lstStyle/>
                    <a:p>
                      <a:pPr marL="64770" marR="0">
                        <a:lnSpc>
                          <a:spcPts val="1210"/>
                        </a:lnSpc>
                        <a:spcBef>
                          <a:spcPts val="0"/>
                        </a:spcBef>
                        <a:spcAft>
                          <a:spcPts val="0"/>
                        </a:spcAft>
                      </a:pPr>
                      <a:r>
                        <a:rPr lang="en-US" sz="1000">
                          <a:effectLst/>
                        </a:rPr>
                        <a:t>P</a:t>
                      </a:r>
                      <a:r>
                        <a:rPr lang="en-US" sz="1000" spc="5">
                          <a:effectLst/>
                        </a:rPr>
                        <a:t>o</a:t>
                      </a:r>
                      <a:r>
                        <a:rPr lang="en-US" sz="1000">
                          <a:effectLst/>
                        </a:rPr>
                        <a:t>or</a:t>
                      </a:r>
                      <a:r>
                        <a:rPr lang="en-US" sz="1000" spc="-20">
                          <a:effectLst/>
                        </a:rPr>
                        <a:t> </a:t>
                      </a:r>
                      <a:r>
                        <a:rPr lang="en-US" sz="1000">
                          <a:effectLst/>
                        </a:rPr>
                        <a:t>a</a:t>
                      </a:r>
                      <a:r>
                        <a:rPr lang="en-US" sz="1000" spc="5">
                          <a:effectLst/>
                        </a:rPr>
                        <a:t>pp</a:t>
                      </a:r>
                      <a:r>
                        <a:rPr lang="en-US" sz="1000" spc="-5">
                          <a:effectLst/>
                        </a:rPr>
                        <a:t>e</a:t>
                      </a:r>
                      <a:r>
                        <a:rPr lang="en-US" sz="1000">
                          <a:effectLst/>
                        </a:rPr>
                        <a:t>ti</a:t>
                      </a:r>
                      <a:r>
                        <a:rPr lang="en-US" sz="1000" spc="5">
                          <a:effectLst/>
                        </a:rPr>
                        <a:t>t</a:t>
                      </a:r>
                      <a:r>
                        <a:rPr lang="en-US" sz="1000">
                          <a:effectLst/>
                        </a:rPr>
                        <a:t>e</a:t>
                      </a:r>
                      <a:r>
                        <a:rPr lang="en-US" sz="1000" spc="-40">
                          <a:effectLst/>
                        </a:rPr>
                        <a:t> </a:t>
                      </a:r>
                      <a:r>
                        <a:rPr lang="en-US" sz="1000" spc="5">
                          <a:effectLst/>
                        </a:rPr>
                        <a:t>o</a:t>
                      </a:r>
                      <a:r>
                        <a:rPr lang="en-US" sz="1000">
                          <a:effectLst/>
                        </a:rPr>
                        <a:t>r</a:t>
                      </a:r>
                      <a:r>
                        <a:rPr lang="en-US" sz="1000" spc="-10">
                          <a:effectLst/>
                        </a:rPr>
                        <a:t> </a:t>
                      </a:r>
                      <a:r>
                        <a:rPr lang="en-US" sz="1000">
                          <a:effectLst/>
                        </a:rPr>
                        <a:t>o</a:t>
                      </a:r>
                      <a:r>
                        <a:rPr lang="en-US" sz="1000" spc="-5">
                          <a:effectLst/>
                        </a:rPr>
                        <a:t>ve</a:t>
                      </a:r>
                      <a:r>
                        <a:rPr lang="en-US" sz="1000">
                          <a:effectLst/>
                        </a:rPr>
                        <a:t>r</a:t>
                      </a:r>
                      <a:r>
                        <a:rPr lang="en-US" sz="1000" spc="-5">
                          <a:effectLst/>
                        </a:rPr>
                        <a:t>e</a:t>
                      </a:r>
                      <a:r>
                        <a:rPr lang="en-US" sz="1000">
                          <a:effectLst/>
                        </a:rPr>
                        <a:t>a</a:t>
                      </a:r>
                      <a:r>
                        <a:rPr lang="en-US" sz="1000" spc="5">
                          <a:effectLst/>
                        </a:rPr>
                        <a:t>t</a:t>
                      </a:r>
                      <a:r>
                        <a:rPr lang="en-US" sz="1000">
                          <a:effectLst/>
                        </a:rPr>
                        <a:t>i</a:t>
                      </a:r>
                      <a:r>
                        <a:rPr lang="en-US" sz="1000" spc="5">
                          <a:effectLst/>
                        </a:rPr>
                        <a:t>n</a:t>
                      </a:r>
                      <a:r>
                        <a:rPr lang="en-US" sz="1000">
                          <a:effectLst/>
                        </a:rPr>
                        <a:t>g</a:t>
                      </a:r>
                      <a:endParaRPr lang="en-US" sz="1100">
                        <a:effectLst/>
                        <a:latin typeface="Calibri"/>
                        <a:ea typeface="Calibri"/>
                        <a:cs typeface="Times New Roman"/>
                      </a:endParaRPr>
                    </a:p>
                  </a:txBody>
                  <a:tcPr marL="0" marR="0" marT="0" marB="0"/>
                </a:tc>
                <a:tc>
                  <a:txBody>
                    <a:bodyPr/>
                    <a:lstStyle/>
                    <a:p>
                      <a:pPr marL="285115" marR="272415" algn="ctr">
                        <a:lnSpc>
                          <a:spcPts val="1210"/>
                        </a:lnSpc>
                        <a:spcBef>
                          <a:spcPts val="0"/>
                        </a:spcBef>
                        <a:spcAft>
                          <a:spcPts val="0"/>
                        </a:spcAft>
                      </a:pPr>
                      <a:r>
                        <a:rPr lang="en-US" sz="1000">
                          <a:effectLst/>
                        </a:rPr>
                        <a:t>0</a:t>
                      </a:r>
                      <a:endParaRPr lang="en-US" sz="1100">
                        <a:effectLst/>
                        <a:latin typeface="Calibri"/>
                        <a:ea typeface="Calibri"/>
                        <a:cs typeface="Times New Roman"/>
                      </a:endParaRPr>
                    </a:p>
                  </a:txBody>
                  <a:tcPr marL="0" marR="0" marT="0" marB="0"/>
                </a:tc>
                <a:tc>
                  <a:txBody>
                    <a:bodyPr/>
                    <a:lstStyle/>
                    <a:p>
                      <a:pPr marL="227330" marR="215900" algn="ctr">
                        <a:lnSpc>
                          <a:spcPts val="1210"/>
                        </a:lnSpc>
                        <a:spcBef>
                          <a:spcPts val="0"/>
                        </a:spcBef>
                        <a:spcAft>
                          <a:spcPts val="0"/>
                        </a:spcAft>
                      </a:pPr>
                      <a:r>
                        <a:rPr lang="en-US" sz="1000">
                          <a:effectLst/>
                        </a:rPr>
                        <a:t>1</a:t>
                      </a:r>
                      <a:endParaRPr lang="en-US" sz="1100">
                        <a:effectLst/>
                        <a:latin typeface="Calibri"/>
                        <a:ea typeface="Calibri"/>
                        <a:cs typeface="Times New Roman"/>
                      </a:endParaRPr>
                    </a:p>
                  </a:txBody>
                  <a:tcPr marL="0" marR="0" marT="0" marB="0"/>
                </a:tc>
                <a:tc>
                  <a:txBody>
                    <a:bodyPr/>
                    <a:lstStyle/>
                    <a:p>
                      <a:pPr marL="255905" marR="243205" algn="ctr">
                        <a:lnSpc>
                          <a:spcPts val="1210"/>
                        </a:lnSpc>
                        <a:spcBef>
                          <a:spcPts val="0"/>
                        </a:spcBef>
                        <a:spcAft>
                          <a:spcPts val="0"/>
                        </a:spcAft>
                      </a:pPr>
                      <a:r>
                        <a:rPr lang="en-US" sz="1000">
                          <a:effectLst/>
                        </a:rPr>
                        <a:t>2</a:t>
                      </a:r>
                      <a:endParaRPr lang="en-US" sz="1100">
                        <a:effectLst/>
                        <a:latin typeface="Calibri"/>
                        <a:ea typeface="Calibri"/>
                        <a:cs typeface="Times New Roman"/>
                      </a:endParaRPr>
                    </a:p>
                  </a:txBody>
                  <a:tcPr marL="0" marR="0" marT="0" marB="0"/>
                </a:tc>
                <a:tc>
                  <a:txBody>
                    <a:bodyPr/>
                    <a:lstStyle/>
                    <a:p>
                      <a:pPr marL="256540" marR="244475" algn="ctr">
                        <a:lnSpc>
                          <a:spcPts val="1210"/>
                        </a:lnSpc>
                        <a:spcBef>
                          <a:spcPts val="0"/>
                        </a:spcBef>
                        <a:spcAft>
                          <a:spcPts val="0"/>
                        </a:spcAft>
                      </a:pPr>
                      <a:r>
                        <a:rPr lang="en-US" sz="1000">
                          <a:effectLst/>
                        </a:rPr>
                        <a:t>3</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370998">
                <a:tc>
                  <a:txBody>
                    <a:bodyPr/>
                    <a:lstStyle/>
                    <a:p>
                      <a:pPr marL="0" marR="0">
                        <a:lnSpc>
                          <a:spcPts val="600"/>
                        </a:lnSpc>
                        <a:spcBef>
                          <a:spcPts val="5"/>
                        </a:spcBef>
                        <a:spcAft>
                          <a:spcPts val="0"/>
                        </a:spcAft>
                      </a:pPr>
                      <a:r>
                        <a:rPr lang="en-US" sz="600">
                          <a:effectLst/>
                        </a:rPr>
                        <a:t> </a:t>
                      </a:r>
                      <a:endParaRPr lang="en-US" sz="1100">
                        <a:effectLst/>
                      </a:endParaRPr>
                    </a:p>
                    <a:p>
                      <a:pPr marL="67945" marR="0">
                        <a:lnSpc>
                          <a:spcPct val="115000"/>
                        </a:lnSpc>
                        <a:spcBef>
                          <a:spcPts val="0"/>
                        </a:spcBef>
                        <a:spcAft>
                          <a:spcPts val="0"/>
                        </a:spcAft>
                      </a:pPr>
                      <a:r>
                        <a:rPr lang="en-US" sz="1000">
                          <a:effectLst/>
                        </a:rPr>
                        <a:t>6.</a:t>
                      </a:r>
                      <a:endParaRPr lang="en-US" sz="1100">
                        <a:effectLst/>
                        <a:latin typeface="Calibri"/>
                        <a:ea typeface="Calibri"/>
                        <a:cs typeface="Times New Roman"/>
                      </a:endParaRPr>
                    </a:p>
                  </a:txBody>
                  <a:tcPr marL="0" marR="0" marT="0" marB="0"/>
                </a:tc>
                <a:tc>
                  <a:txBody>
                    <a:bodyPr/>
                    <a:lstStyle/>
                    <a:p>
                      <a:pPr marL="64770" marR="0">
                        <a:lnSpc>
                          <a:spcPts val="1210"/>
                        </a:lnSpc>
                        <a:spcBef>
                          <a:spcPts val="0"/>
                        </a:spcBef>
                        <a:spcAft>
                          <a:spcPts val="0"/>
                        </a:spcAft>
                      </a:pPr>
                      <a:r>
                        <a:rPr lang="en-US" sz="1000">
                          <a:effectLst/>
                        </a:rPr>
                        <a:t>F</a:t>
                      </a:r>
                      <a:r>
                        <a:rPr lang="en-US" sz="1000" spc="-5">
                          <a:effectLst/>
                        </a:rPr>
                        <a:t>ee</a:t>
                      </a:r>
                      <a:r>
                        <a:rPr lang="en-US" sz="1000">
                          <a:effectLst/>
                        </a:rPr>
                        <a:t>ling</a:t>
                      </a:r>
                      <a:r>
                        <a:rPr lang="en-US" sz="1000" spc="-25">
                          <a:effectLst/>
                        </a:rPr>
                        <a:t> </a:t>
                      </a:r>
                      <a:r>
                        <a:rPr lang="en-US" sz="1000" spc="5">
                          <a:effectLst/>
                        </a:rPr>
                        <a:t>b</a:t>
                      </a:r>
                      <a:r>
                        <a:rPr lang="en-US" sz="1000">
                          <a:effectLst/>
                        </a:rPr>
                        <a:t>ad</a:t>
                      </a:r>
                      <a:r>
                        <a:rPr lang="en-US" sz="1000" spc="-10">
                          <a:effectLst/>
                        </a:rPr>
                        <a:t> </a:t>
                      </a:r>
                      <a:r>
                        <a:rPr lang="en-US" sz="1000" spc="5">
                          <a:effectLst/>
                        </a:rPr>
                        <a:t>ab</a:t>
                      </a:r>
                      <a:r>
                        <a:rPr lang="en-US" sz="1000">
                          <a:effectLst/>
                        </a:rPr>
                        <a:t>o</a:t>
                      </a:r>
                      <a:r>
                        <a:rPr lang="en-US" sz="1000" spc="5">
                          <a:effectLst/>
                        </a:rPr>
                        <a:t>u</a:t>
                      </a:r>
                      <a:r>
                        <a:rPr lang="en-US" sz="1000">
                          <a:effectLst/>
                        </a:rPr>
                        <a:t>t</a:t>
                      </a:r>
                      <a:r>
                        <a:rPr lang="en-US" sz="1000" spc="-20">
                          <a:effectLst/>
                        </a:rPr>
                        <a:t> </a:t>
                      </a:r>
                      <a:r>
                        <a:rPr lang="en-US" sz="1000" spc="5">
                          <a:effectLst/>
                        </a:rPr>
                        <a:t>y</a:t>
                      </a:r>
                      <a:r>
                        <a:rPr lang="en-US" sz="1000">
                          <a:effectLst/>
                        </a:rPr>
                        <a:t>o</a:t>
                      </a:r>
                      <a:r>
                        <a:rPr lang="en-US" sz="1000" spc="5">
                          <a:effectLst/>
                        </a:rPr>
                        <a:t>u</a:t>
                      </a:r>
                      <a:r>
                        <a:rPr lang="en-US" sz="1000">
                          <a:effectLst/>
                        </a:rPr>
                        <a:t>r</a:t>
                      </a:r>
                      <a:r>
                        <a:rPr lang="en-US" sz="1000" spc="-5">
                          <a:effectLst/>
                        </a:rPr>
                        <a:t>se</a:t>
                      </a:r>
                      <a:r>
                        <a:rPr lang="en-US" sz="1000">
                          <a:effectLst/>
                        </a:rPr>
                        <a:t>l</a:t>
                      </a:r>
                      <a:r>
                        <a:rPr lang="en-US" sz="1000" spc="5">
                          <a:effectLst/>
                        </a:rPr>
                        <a:t>f</a:t>
                      </a:r>
                      <a:r>
                        <a:rPr lang="en-US" sz="1000">
                          <a:effectLst/>
                        </a:rPr>
                        <a:t>—</a:t>
                      </a:r>
                      <a:r>
                        <a:rPr lang="en-US" sz="1000" spc="15">
                          <a:effectLst/>
                        </a:rPr>
                        <a:t>o</a:t>
                      </a:r>
                      <a:r>
                        <a:rPr lang="en-US" sz="1000">
                          <a:effectLst/>
                        </a:rPr>
                        <a:t>r</a:t>
                      </a:r>
                      <a:r>
                        <a:rPr lang="en-US" sz="1000" spc="-50">
                          <a:effectLst/>
                        </a:rPr>
                        <a:t> </a:t>
                      </a:r>
                      <a:r>
                        <a:rPr lang="en-US" sz="1000">
                          <a:effectLst/>
                        </a:rPr>
                        <a:t>t</a:t>
                      </a:r>
                      <a:r>
                        <a:rPr lang="en-US" sz="1000" spc="5">
                          <a:effectLst/>
                        </a:rPr>
                        <a:t>h</a:t>
                      </a:r>
                      <a:r>
                        <a:rPr lang="en-US" sz="1000">
                          <a:effectLst/>
                        </a:rPr>
                        <a:t>at</a:t>
                      </a:r>
                      <a:r>
                        <a:rPr lang="en-US" sz="1000" spc="-10">
                          <a:effectLst/>
                        </a:rPr>
                        <a:t> </a:t>
                      </a:r>
                      <a:r>
                        <a:rPr lang="en-US" sz="1000" spc="5">
                          <a:effectLst/>
                        </a:rPr>
                        <a:t>y</a:t>
                      </a:r>
                      <a:r>
                        <a:rPr lang="en-US" sz="1000">
                          <a:effectLst/>
                        </a:rPr>
                        <a:t>ou</a:t>
                      </a:r>
                      <a:r>
                        <a:rPr lang="en-US" sz="1000" spc="-20">
                          <a:effectLst/>
                        </a:rPr>
                        <a:t> </a:t>
                      </a:r>
                      <a:r>
                        <a:rPr lang="en-US" sz="1000">
                          <a:effectLst/>
                        </a:rPr>
                        <a:t>are</a:t>
                      </a:r>
                      <a:r>
                        <a:rPr lang="en-US" sz="1000" spc="-20">
                          <a:effectLst/>
                        </a:rPr>
                        <a:t> </a:t>
                      </a:r>
                      <a:r>
                        <a:rPr lang="en-US" sz="1000">
                          <a:effectLst/>
                        </a:rPr>
                        <a:t>a fail</a:t>
                      </a:r>
                      <a:r>
                        <a:rPr lang="en-US" sz="1000" spc="5">
                          <a:effectLst/>
                        </a:rPr>
                        <a:t>u</a:t>
                      </a:r>
                      <a:r>
                        <a:rPr lang="en-US" sz="1000">
                          <a:effectLst/>
                        </a:rPr>
                        <a:t>re</a:t>
                      </a:r>
                      <a:r>
                        <a:rPr lang="en-US" sz="1000" spc="-30">
                          <a:effectLst/>
                        </a:rPr>
                        <a:t> </a:t>
                      </a:r>
                      <a:r>
                        <a:rPr lang="en-US" sz="1000" spc="5">
                          <a:effectLst/>
                        </a:rPr>
                        <a:t>o</a:t>
                      </a:r>
                      <a:r>
                        <a:rPr lang="en-US" sz="1000">
                          <a:effectLst/>
                        </a:rPr>
                        <a:t>r</a:t>
                      </a:r>
                      <a:endParaRPr lang="en-US" sz="1100">
                        <a:effectLst/>
                      </a:endParaRPr>
                    </a:p>
                    <a:p>
                      <a:pPr marL="64770" marR="0">
                        <a:lnSpc>
                          <a:spcPts val="1210"/>
                        </a:lnSpc>
                        <a:spcBef>
                          <a:spcPts val="0"/>
                        </a:spcBef>
                        <a:spcAft>
                          <a:spcPts val="0"/>
                        </a:spcAft>
                      </a:pPr>
                      <a:r>
                        <a:rPr lang="en-US" sz="1000" spc="5">
                          <a:effectLst/>
                        </a:rPr>
                        <a:t>h</a:t>
                      </a:r>
                      <a:r>
                        <a:rPr lang="en-US" sz="1000">
                          <a:effectLst/>
                        </a:rPr>
                        <a:t>a</a:t>
                      </a:r>
                      <a:r>
                        <a:rPr lang="en-US" sz="1000" spc="-5">
                          <a:effectLst/>
                        </a:rPr>
                        <a:t>v</a:t>
                      </a:r>
                      <a:r>
                        <a:rPr lang="en-US" sz="1000">
                          <a:effectLst/>
                        </a:rPr>
                        <a:t>e</a:t>
                      </a:r>
                      <a:r>
                        <a:rPr lang="en-US" sz="1000" spc="-25">
                          <a:effectLst/>
                        </a:rPr>
                        <a:t> </a:t>
                      </a:r>
                      <a:r>
                        <a:rPr lang="en-US" sz="1000">
                          <a:effectLst/>
                        </a:rPr>
                        <a:t>let</a:t>
                      </a:r>
                      <a:r>
                        <a:rPr lang="en-US" sz="1000" spc="-10">
                          <a:effectLst/>
                        </a:rPr>
                        <a:t> </a:t>
                      </a:r>
                      <a:r>
                        <a:rPr lang="en-US" sz="1000" spc="5">
                          <a:effectLst/>
                        </a:rPr>
                        <a:t>y</a:t>
                      </a:r>
                      <a:r>
                        <a:rPr lang="en-US" sz="1000">
                          <a:effectLst/>
                        </a:rPr>
                        <a:t>o</a:t>
                      </a:r>
                      <a:r>
                        <a:rPr lang="en-US" sz="1000" spc="5">
                          <a:effectLst/>
                        </a:rPr>
                        <a:t>u</a:t>
                      </a:r>
                      <a:r>
                        <a:rPr lang="en-US" sz="1000">
                          <a:effectLst/>
                        </a:rPr>
                        <a:t>r</a:t>
                      </a:r>
                      <a:r>
                        <a:rPr lang="en-US" sz="1000" spc="5">
                          <a:effectLst/>
                        </a:rPr>
                        <a:t>s</a:t>
                      </a:r>
                      <a:r>
                        <a:rPr lang="en-US" sz="1000" spc="-5">
                          <a:effectLst/>
                        </a:rPr>
                        <a:t>e</a:t>
                      </a:r>
                      <a:r>
                        <a:rPr lang="en-US" sz="1000">
                          <a:effectLst/>
                        </a:rPr>
                        <a:t>lf</a:t>
                      </a:r>
                      <a:r>
                        <a:rPr lang="en-US" sz="1000" spc="-40">
                          <a:effectLst/>
                        </a:rPr>
                        <a:t> </a:t>
                      </a:r>
                      <a:r>
                        <a:rPr lang="en-US" sz="1000" spc="5">
                          <a:effectLst/>
                        </a:rPr>
                        <a:t>o</a:t>
                      </a:r>
                      <a:r>
                        <a:rPr lang="en-US" sz="1000">
                          <a:effectLst/>
                        </a:rPr>
                        <a:t>r</a:t>
                      </a:r>
                      <a:r>
                        <a:rPr lang="en-US" sz="1000" spc="-10">
                          <a:effectLst/>
                        </a:rPr>
                        <a:t> </a:t>
                      </a:r>
                      <a:r>
                        <a:rPr lang="en-US" sz="1000" spc="5">
                          <a:effectLst/>
                        </a:rPr>
                        <a:t>y</a:t>
                      </a:r>
                      <a:r>
                        <a:rPr lang="en-US" sz="1000">
                          <a:effectLst/>
                        </a:rPr>
                        <a:t>o</a:t>
                      </a:r>
                      <a:r>
                        <a:rPr lang="en-US" sz="1000" spc="5">
                          <a:effectLst/>
                        </a:rPr>
                        <a:t>u</a:t>
                      </a:r>
                      <a:r>
                        <a:rPr lang="en-US" sz="1000">
                          <a:effectLst/>
                        </a:rPr>
                        <a:t>r</a:t>
                      </a:r>
                      <a:r>
                        <a:rPr lang="en-US" sz="1000" spc="-20">
                          <a:effectLst/>
                        </a:rPr>
                        <a:t> </a:t>
                      </a:r>
                      <a:r>
                        <a:rPr lang="en-US" sz="1000" spc="-5">
                          <a:effectLst/>
                        </a:rPr>
                        <a:t>f</a:t>
                      </a:r>
                      <a:r>
                        <a:rPr lang="en-US" sz="1000">
                          <a:effectLst/>
                        </a:rPr>
                        <a:t>ami</a:t>
                      </a:r>
                      <a:r>
                        <a:rPr lang="en-US" sz="1000" spc="10">
                          <a:effectLst/>
                        </a:rPr>
                        <a:t>l</a:t>
                      </a:r>
                      <a:r>
                        <a:rPr lang="en-US" sz="1000">
                          <a:effectLst/>
                        </a:rPr>
                        <a:t>y</a:t>
                      </a:r>
                      <a:r>
                        <a:rPr lang="en-US" sz="1000" spc="-20">
                          <a:effectLst/>
                        </a:rPr>
                        <a:t> </a:t>
                      </a:r>
                      <a:r>
                        <a:rPr lang="en-US" sz="1000" spc="5">
                          <a:effectLst/>
                        </a:rPr>
                        <a:t>d</a:t>
                      </a:r>
                      <a:r>
                        <a:rPr lang="en-US" sz="1000">
                          <a:effectLst/>
                        </a:rPr>
                        <a:t>o</a:t>
                      </a:r>
                      <a:r>
                        <a:rPr lang="en-US" sz="1000" spc="-5">
                          <a:effectLst/>
                        </a:rPr>
                        <a:t>w</a:t>
                      </a:r>
                      <a:r>
                        <a:rPr lang="en-US" sz="1000">
                          <a:effectLst/>
                        </a:rPr>
                        <a:t>n</a:t>
                      </a:r>
                      <a:endParaRPr lang="en-US" sz="1100">
                        <a:effectLst/>
                        <a:latin typeface="Calibri"/>
                        <a:ea typeface="Calibri"/>
                        <a:cs typeface="Times New Roman"/>
                      </a:endParaRPr>
                    </a:p>
                  </a:txBody>
                  <a:tcPr marL="0" marR="0" marT="0" marB="0"/>
                </a:tc>
                <a:tc>
                  <a:txBody>
                    <a:bodyPr/>
                    <a:lstStyle/>
                    <a:p>
                      <a:pPr marL="0" marR="0">
                        <a:lnSpc>
                          <a:spcPts val="600"/>
                        </a:lnSpc>
                        <a:spcBef>
                          <a:spcPts val="5"/>
                        </a:spcBef>
                        <a:spcAft>
                          <a:spcPts val="0"/>
                        </a:spcAft>
                      </a:pPr>
                      <a:r>
                        <a:rPr lang="en-US" sz="600">
                          <a:effectLst/>
                        </a:rPr>
                        <a:t> </a:t>
                      </a:r>
                      <a:endParaRPr lang="en-US" sz="1100">
                        <a:effectLst/>
                      </a:endParaRPr>
                    </a:p>
                    <a:p>
                      <a:pPr marL="285115" marR="272415" algn="ctr">
                        <a:lnSpc>
                          <a:spcPct val="115000"/>
                        </a:lnSpc>
                        <a:spcBef>
                          <a:spcPts val="0"/>
                        </a:spcBef>
                        <a:spcAft>
                          <a:spcPts val="0"/>
                        </a:spcAft>
                      </a:pPr>
                      <a:r>
                        <a:rPr lang="en-US" sz="1000">
                          <a:effectLst/>
                        </a:rPr>
                        <a:t>0</a:t>
                      </a:r>
                      <a:endParaRPr lang="en-US" sz="1100">
                        <a:effectLst/>
                        <a:latin typeface="Calibri"/>
                        <a:ea typeface="Calibri"/>
                        <a:cs typeface="Times New Roman"/>
                      </a:endParaRPr>
                    </a:p>
                  </a:txBody>
                  <a:tcPr marL="0" marR="0" marT="0" marB="0"/>
                </a:tc>
                <a:tc>
                  <a:txBody>
                    <a:bodyPr/>
                    <a:lstStyle/>
                    <a:p>
                      <a:pPr marL="0" marR="0">
                        <a:lnSpc>
                          <a:spcPts val="600"/>
                        </a:lnSpc>
                        <a:spcBef>
                          <a:spcPts val="5"/>
                        </a:spcBef>
                        <a:spcAft>
                          <a:spcPts val="0"/>
                        </a:spcAft>
                      </a:pPr>
                      <a:r>
                        <a:rPr lang="en-US" sz="600">
                          <a:effectLst/>
                        </a:rPr>
                        <a:t> </a:t>
                      </a:r>
                      <a:endParaRPr lang="en-US" sz="1100">
                        <a:effectLst/>
                      </a:endParaRPr>
                    </a:p>
                    <a:p>
                      <a:pPr marL="227330" marR="215900" algn="ctr">
                        <a:lnSpc>
                          <a:spcPct val="115000"/>
                        </a:lnSpc>
                        <a:spcBef>
                          <a:spcPts val="0"/>
                        </a:spcBef>
                        <a:spcAft>
                          <a:spcPts val="0"/>
                        </a:spcAft>
                      </a:pPr>
                      <a:r>
                        <a:rPr lang="en-US" sz="1000">
                          <a:effectLst/>
                        </a:rPr>
                        <a:t>1</a:t>
                      </a:r>
                      <a:endParaRPr lang="en-US" sz="1100">
                        <a:effectLst/>
                        <a:latin typeface="Calibri"/>
                        <a:ea typeface="Calibri"/>
                        <a:cs typeface="Times New Roman"/>
                      </a:endParaRPr>
                    </a:p>
                  </a:txBody>
                  <a:tcPr marL="0" marR="0" marT="0" marB="0"/>
                </a:tc>
                <a:tc>
                  <a:txBody>
                    <a:bodyPr/>
                    <a:lstStyle/>
                    <a:p>
                      <a:pPr marL="0" marR="0">
                        <a:lnSpc>
                          <a:spcPts val="600"/>
                        </a:lnSpc>
                        <a:spcBef>
                          <a:spcPts val="5"/>
                        </a:spcBef>
                        <a:spcAft>
                          <a:spcPts val="0"/>
                        </a:spcAft>
                      </a:pPr>
                      <a:r>
                        <a:rPr lang="en-US" sz="600">
                          <a:effectLst/>
                        </a:rPr>
                        <a:t> </a:t>
                      </a:r>
                      <a:endParaRPr lang="en-US" sz="1100">
                        <a:effectLst/>
                      </a:endParaRPr>
                    </a:p>
                    <a:p>
                      <a:pPr marL="255905" marR="243205" algn="ctr">
                        <a:lnSpc>
                          <a:spcPct val="115000"/>
                        </a:lnSpc>
                        <a:spcBef>
                          <a:spcPts val="0"/>
                        </a:spcBef>
                        <a:spcAft>
                          <a:spcPts val="0"/>
                        </a:spcAft>
                      </a:pPr>
                      <a:r>
                        <a:rPr lang="en-US" sz="1000">
                          <a:effectLst/>
                        </a:rPr>
                        <a:t>2</a:t>
                      </a:r>
                      <a:endParaRPr lang="en-US" sz="1100">
                        <a:effectLst/>
                        <a:latin typeface="Calibri"/>
                        <a:ea typeface="Calibri"/>
                        <a:cs typeface="Times New Roman"/>
                      </a:endParaRPr>
                    </a:p>
                  </a:txBody>
                  <a:tcPr marL="0" marR="0" marT="0" marB="0"/>
                </a:tc>
                <a:tc>
                  <a:txBody>
                    <a:bodyPr/>
                    <a:lstStyle/>
                    <a:p>
                      <a:pPr marL="0" marR="0">
                        <a:lnSpc>
                          <a:spcPts val="600"/>
                        </a:lnSpc>
                        <a:spcBef>
                          <a:spcPts val="5"/>
                        </a:spcBef>
                        <a:spcAft>
                          <a:spcPts val="0"/>
                        </a:spcAft>
                      </a:pPr>
                      <a:r>
                        <a:rPr lang="en-US" sz="600">
                          <a:effectLst/>
                        </a:rPr>
                        <a:t> </a:t>
                      </a:r>
                      <a:endParaRPr lang="en-US" sz="1100">
                        <a:effectLst/>
                      </a:endParaRPr>
                    </a:p>
                    <a:p>
                      <a:pPr marL="250825" marR="238760" algn="ctr">
                        <a:lnSpc>
                          <a:spcPct val="115000"/>
                        </a:lnSpc>
                        <a:spcBef>
                          <a:spcPts val="0"/>
                        </a:spcBef>
                        <a:spcAft>
                          <a:spcPts val="0"/>
                        </a:spcAft>
                      </a:pPr>
                      <a:r>
                        <a:rPr lang="en-US" sz="1000">
                          <a:effectLst/>
                        </a:rPr>
                        <a:t>3</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372492">
                <a:tc>
                  <a:txBody>
                    <a:bodyPr/>
                    <a:lstStyle/>
                    <a:p>
                      <a:pPr marL="0" marR="0">
                        <a:lnSpc>
                          <a:spcPts val="600"/>
                        </a:lnSpc>
                        <a:spcBef>
                          <a:spcPts val="5"/>
                        </a:spcBef>
                        <a:spcAft>
                          <a:spcPts val="0"/>
                        </a:spcAft>
                      </a:pPr>
                      <a:r>
                        <a:rPr lang="en-US" sz="600">
                          <a:effectLst/>
                        </a:rPr>
                        <a:t> </a:t>
                      </a:r>
                      <a:endParaRPr lang="en-US" sz="1100">
                        <a:effectLst/>
                      </a:endParaRPr>
                    </a:p>
                    <a:p>
                      <a:pPr marL="67945" marR="0">
                        <a:lnSpc>
                          <a:spcPct val="115000"/>
                        </a:lnSpc>
                        <a:spcBef>
                          <a:spcPts val="0"/>
                        </a:spcBef>
                        <a:spcAft>
                          <a:spcPts val="0"/>
                        </a:spcAft>
                      </a:pPr>
                      <a:r>
                        <a:rPr lang="en-US" sz="1000">
                          <a:effectLst/>
                        </a:rPr>
                        <a:t>7.</a:t>
                      </a:r>
                      <a:endParaRPr lang="en-US" sz="1100">
                        <a:effectLst/>
                        <a:latin typeface="Calibri"/>
                        <a:ea typeface="Calibri"/>
                        <a:cs typeface="Times New Roman"/>
                      </a:endParaRPr>
                    </a:p>
                  </a:txBody>
                  <a:tcPr marL="0" marR="0" marT="0" marB="0"/>
                </a:tc>
                <a:tc>
                  <a:txBody>
                    <a:bodyPr/>
                    <a:lstStyle/>
                    <a:p>
                      <a:pPr marL="64770" marR="378460">
                        <a:lnSpc>
                          <a:spcPct val="99000"/>
                        </a:lnSpc>
                        <a:spcBef>
                          <a:spcPts val="10"/>
                        </a:spcBef>
                        <a:spcAft>
                          <a:spcPts val="0"/>
                        </a:spcAft>
                      </a:pPr>
                      <a:r>
                        <a:rPr lang="en-US" sz="1000" spc="-5">
                          <a:effectLst/>
                        </a:rPr>
                        <a:t>T</a:t>
                      </a:r>
                      <a:r>
                        <a:rPr lang="en-US" sz="1000">
                          <a:effectLst/>
                        </a:rPr>
                        <a:t>r</a:t>
                      </a:r>
                      <a:r>
                        <a:rPr lang="en-US" sz="1000" spc="5">
                          <a:effectLst/>
                        </a:rPr>
                        <a:t>oub</a:t>
                      </a:r>
                      <a:r>
                        <a:rPr lang="en-US" sz="1000">
                          <a:effectLst/>
                        </a:rPr>
                        <a:t>le</a:t>
                      </a:r>
                      <a:r>
                        <a:rPr lang="en-US" sz="1000" spc="-35">
                          <a:effectLst/>
                        </a:rPr>
                        <a:t> </a:t>
                      </a:r>
                      <a:r>
                        <a:rPr lang="en-US" sz="1000">
                          <a:effectLst/>
                        </a:rPr>
                        <a:t>c</a:t>
                      </a:r>
                      <a:r>
                        <a:rPr lang="en-US" sz="1000" spc="5">
                          <a:effectLst/>
                        </a:rPr>
                        <a:t>on</a:t>
                      </a:r>
                      <a:r>
                        <a:rPr lang="en-US" sz="1000">
                          <a:effectLst/>
                        </a:rPr>
                        <a:t>c</a:t>
                      </a:r>
                      <a:r>
                        <a:rPr lang="en-US" sz="1000" spc="-5">
                          <a:effectLst/>
                        </a:rPr>
                        <a:t>e</a:t>
                      </a:r>
                      <a:r>
                        <a:rPr lang="en-US" sz="1000" spc="5">
                          <a:effectLst/>
                        </a:rPr>
                        <a:t>n</a:t>
                      </a:r>
                      <a:r>
                        <a:rPr lang="en-US" sz="1000">
                          <a:effectLst/>
                        </a:rPr>
                        <a:t>tr</a:t>
                      </a:r>
                      <a:r>
                        <a:rPr lang="en-US" sz="1000" spc="5">
                          <a:effectLst/>
                        </a:rPr>
                        <a:t>a</a:t>
                      </a:r>
                      <a:r>
                        <a:rPr lang="en-US" sz="1000">
                          <a:effectLst/>
                        </a:rPr>
                        <a:t>ti</a:t>
                      </a:r>
                      <a:r>
                        <a:rPr lang="en-US" sz="1000" spc="5">
                          <a:effectLst/>
                        </a:rPr>
                        <a:t>n</a:t>
                      </a:r>
                      <a:r>
                        <a:rPr lang="en-US" sz="1000">
                          <a:effectLst/>
                        </a:rPr>
                        <a:t>g</a:t>
                      </a:r>
                      <a:r>
                        <a:rPr lang="en-US" sz="1000" spc="-55">
                          <a:effectLst/>
                        </a:rPr>
                        <a:t> </a:t>
                      </a:r>
                      <a:r>
                        <a:rPr lang="en-US" sz="1000" spc="5">
                          <a:effectLst/>
                        </a:rPr>
                        <a:t>o</a:t>
                      </a:r>
                      <a:r>
                        <a:rPr lang="en-US" sz="1000">
                          <a:effectLst/>
                        </a:rPr>
                        <a:t>n</a:t>
                      </a:r>
                      <a:r>
                        <a:rPr lang="en-US" sz="1000" spc="-5">
                          <a:effectLst/>
                        </a:rPr>
                        <a:t> </a:t>
                      </a:r>
                      <a:r>
                        <a:rPr lang="en-US" sz="1000" spc="5">
                          <a:effectLst/>
                        </a:rPr>
                        <a:t>th</a:t>
                      </a:r>
                      <a:r>
                        <a:rPr lang="en-US" sz="1000">
                          <a:effectLst/>
                        </a:rPr>
                        <a:t>i</a:t>
                      </a:r>
                      <a:r>
                        <a:rPr lang="en-US" sz="1000" spc="5">
                          <a:effectLst/>
                        </a:rPr>
                        <a:t>n</a:t>
                      </a:r>
                      <a:r>
                        <a:rPr lang="en-US" sz="1000">
                          <a:effectLst/>
                        </a:rPr>
                        <a:t>g</a:t>
                      </a:r>
                      <a:r>
                        <a:rPr lang="en-US" sz="1000" spc="-5">
                          <a:effectLst/>
                        </a:rPr>
                        <a:t>s</a:t>
                      </a:r>
                      <a:r>
                        <a:rPr lang="en-US" sz="1000">
                          <a:effectLst/>
                        </a:rPr>
                        <a:t>,</a:t>
                      </a:r>
                      <a:r>
                        <a:rPr lang="en-US" sz="1000" spc="-25">
                          <a:effectLst/>
                        </a:rPr>
                        <a:t> </a:t>
                      </a:r>
                      <a:r>
                        <a:rPr lang="en-US" sz="1000">
                          <a:effectLst/>
                        </a:rPr>
                        <a:t>such</a:t>
                      </a:r>
                      <a:r>
                        <a:rPr lang="en-US" sz="1000" spc="-15">
                          <a:effectLst/>
                        </a:rPr>
                        <a:t> </a:t>
                      </a:r>
                      <a:r>
                        <a:rPr lang="en-US" sz="1000" spc="5">
                          <a:effectLst/>
                        </a:rPr>
                        <a:t>a</a:t>
                      </a:r>
                      <a:r>
                        <a:rPr lang="en-US" sz="1000">
                          <a:effectLst/>
                        </a:rPr>
                        <a:t>s</a:t>
                      </a:r>
                      <a:r>
                        <a:rPr lang="en-US" sz="1000" spc="5">
                          <a:effectLst/>
                        </a:rPr>
                        <a:t> </a:t>
                      </a:r>
                      <a:r>
                        <a:rPr lang="en-US" sz="1000" spc="10">
                          <a:effectLst/>
                        </a:rPr>
                        <a:t>r</a:t>
                      </a:r>
                      <a:r>
                        <a:rPr lang="en-US" sz="1000" spc="-5">
                          <a:effectLst/>
                        </a:rPr>
                        <a:t>e</a:t>
                      </a:r>
                      <a:r>
                        <a:rPr lang="en-US" sz="1000">
                          <a:effectLst/>
                        </a:rPr>
                        <a:t>a</a:t>
                      </a:r>
                      <a:r>
                        <a:rPr lang="en-US" sz="1000" spc="5">
                          <a:effectLst/>
                        </a:rPr>
                        <a:t>d</a:t>
                      </a:r>
                      <a:r>
                        <a:rPr lang="en-US" sz="1000">
                          <a:effectLst/>
                        </a:rPr>
                        <a:t>i</a:t>
                      </a:r>
                      <a:r>
                        <a:rPr lang="en-US" sz="1000" spc="5">
                          <a:effectLst/>
                        </a:rPr>
                        <a:t>n</a:t>
                      </a:r>
                      <a:r>
                        <a:rPr lang="en-US" sz="1000">
                          <a:effectLst/>
                        </a:rPr>
                        <a:t>g</a:t>
                      </a:r>
                      <a:r>
                        <a:rPr lang="en-US" sz="1000" spc="-30">
                          <a:effectLst/>
                        </a:rPr>
                        <a:t> </a:t>
                      </a:r>
                      <a:r>
                        <a:rPr lang="en-US" sz="1000" spc="5">
                          <a:effectLst/>
                        </a:rPr>
                        <a:t>th</a:t>
                      </a:r>
                      <a:r>
                        <a:rPr lang="en-US" sz="1000">
                          <a:effectLst/>
                        </a:rPr>
                        <a:t>e</a:t>
                      </a:r>
                      <a:r>
                        <a:rPr lang="en-US" sz="1000" spc="-15">
                          <a:effectLst/>
                        </a:rPr>
                        <a:t> </a:t>
                      </a:r>
                      <a:r>
                        <a:rPr lang="en-US" sz="1000" spc="5">
                          <a:effectLst/>
                        </a:rPr>
                        <a:t>n</a:t>
                      </a:r>
                      <a:r>
                        <a:rPr lang="en-US" sz="1000" spc="-5">
                          <a:effectLst/>
                        </a:rPr>
                        <a:t>ews</a:t>
                      </a:r>
                      <a:r>
                        <a:rPr lang="en-US" sz="1000" spc="5">
                          <a:effectLst/>
                        </a:rPr>
                        <a:t>p</a:t>
                      </a:r>
                      <a:r>
                        <a:rPr lang="en-US" sz="1000">
                          <a:effectLst/>
                        </a:rPr>
                        <a:t>a</a:t>
                      </a:r>
                      <a:r>
                        <a:rPr lang="en-US" sz="1000" spc="5">
                          <a:effectLst/>
                        </a:rPr>
                        <a:t>p</a:t>
                      </a:r>
                      <a:r>
                        <a:rPr lang="en-US" sz="1000" spc="-5">
                          <a:effectLst/>
                        </a:rPr>
                        <a:t>e</a:t>
                      </a:r>
                      <a:r>
                        <a:rPr lang="en-US" sz="1000">
                          <a:effectLst/>
                        </a:rPr>
                        <a:t>r</a:t>
                      </a:r>
                      <a:r>
                        <a:rPr lang="en-US" sz="1000" spc="-45">
                          <a:effectLst/>
                        </a:rPr>
                        <a:t> </a:t>
                      </a:r>
                      <a:r>
                        <a:rPr lang="en-US" sz="1000">
                          <a:effectLst/>
                        </a:rPr>
                        <a:t>or</a:t>
                      </a:r>
                      <a:r>
                        <a:rPr lang="en-US" sz="1000" spc="5">
                          <a:effectLst/>
                        </a:rPr>
                        <a:t> </a:t>
                      </a:r>
                      <a:r>
                        <a:rPr lang="en-US" sz="1000" spc="-5">
                          <a:effectLst/>
                        </a:rPr>
                        <a:t>w</a:t>
                      </a:r>
                      <a:r>
                        <a:rPr lang="en-US" sz="1000">
                          <a:effectLst/>
                        </a:rPr>
                        <a:t>a</a:t>
                      </a:r>
                      <a:r>
                        <a:rPr lang="en-US" sz="1000" spc="5">
                          <a:effectLst/>
                        </a:rPr>
                        <a:t>t</a:t>
                      </a:r>
                      <a:r>
                        <a:rPr lang="en-US" sz="1000">
                          <a:effectLst/>
                        </a:rPr>
                        <a:t>c</a:t>
                      </a:r>
                      <a:r>
                        <a:rPr lang="en-US" sz="1000" spc="5">
                          <a:effectLst/>
                        </a:rPr>
                        <a:t>h</a:t>
                      </a:r>
                      <a:r>
                        <a:rPr lang="en-US" sz="1000">
                          <a:effectLst/>
                        </a:rPr>
                        <a:t>i</a:t>
                      </a:r>
                      <a:r>
                        <a:rPr lang="en-US" sz="1000" spc="5">
                          <a:effectLst/>
                        </a:rPr>
                        <a:t>n</a:t>
                      </a:r>
                      <a:r>
                        <a:rPr lang="en-US" sz="1000">
                          <a:effectLst/>
                        </a:rPr>
                        <a:t>g</a:t>
                      </a:r>
                      <a:r>
                        <a:rPr lang="en-US" sz="1000" spc="-35">
                          <a:effectLst/>
                        </a:rPr>
                        <a:t> </a:t>
                      </a:r>
                      <a:r>
                        <a:rPr lang="en-US" sz="1000" spc="5">
                          <a:effectLst/>
                        </a:rPr>
                        <a:t>t</a:t>
                      </a:r>
                      <a:r>
                        <a:rPr lang="en-US" sz="1000" spc="-5">
                          <a:effectLst/>
                        </a:rPr>
                        <a:t>e</a:t>
                      </a:r>
                      <a:r>
                        <a:rPr lang="en-US" sz="1000" spc="10">
                          <a:effectLst/>
                        </a:rPr>
                        <a:t>l</a:t>
                      </a:r>
                      <a:r>
                        <a:rPr lang="en-US" sz="1000" spc="-5">
                          <a:effectLst/>
                        </a:rPr>
                        <a:t>ev</a:t>
                      </a:r>
                      <a:r>
                        <a:rPr lang="en-US" sz="1000" spc="10">
                          <a:effectLst/>
                        </a:rPr>
                        <a:t>i</a:t>
                      </a:r>
                      <a:r>
                        <a:rPr lang="en-US" sz="1000" spc="-5">
                          <a:effectLst/>
                        </a:rPr>
                        <a:t>s</a:t>
                      </a:r>
                      <a:r>
                        <a:rPr lang="en-US" sz="1000">
                          <a:effectLst/>
                        </a:rPr>
                        <a:t>ion</a:t>
                      </a:r>
                      <a:endParaRPr lang="en-US" sz="1100">
                        <a:effectLst/>
                        <a:latin typeface="Calibri"/>
                        <a:ea typeface="Calibri"/>
                        <a:cs typeface="Times New Roman"/>
                      </a:endParaRPr>
                    </a:p>
                  </a:txBody>
                  <a:tcPr marL="0" marR="0" marT="0" marB="0"/>
                </a:tc>
                <a:tc>
                  <a:txBody>
                    <a:bodyPr/>
                    <a:lstStyle/>
                    <a:p>
                      <a:pPr marL="0" marR="0">
                        <a:lnSpc>
                          <a:spcPts val="600"/>
                        </a:lnSpc>
                        <a:spcBef>
                          <a:spcPts val="5"/>
                        </a:spcBef>
                        <a:spcAft>
                          <a:spcPts val="0"/>
                        </a:spcAft>
                      </a:pPr>
                      <a:r>
                        <a:rPr lang="en-US" sz="600">
                          <a:effectLst/>
                        </a:rPr>
                        <a:t> </a:t>
                      </a:r>
                      <a:endParaRPr lang="en-US" sz="1100">
                        <a:effectLst/>
                      </a:endParaRPr>
                    </a:p>
                    <a:p>
                      <a:pPr marL="285115" marR="272415" algn="ctr">
                        <a:lnSpc>
                          <a:spcPct val="115000"/>
                        </a:lnSpc>
                        <a:spcBef>
                          <a:spcPts val="0"/>
                        </a:spcBef>
                        <a:spcAft>
                          <a:spcPts val="0"/>
                        </a:spcAft>
                      </a:pPr>
                      <a:r>
                        <a:rPr lang="en-US" sz="1000">
                          <a:effectLst/>
                        </a:rPr>
                        <a:t>0</a:t>
                      </a:r>
                      <a:endParaRPr lang="en-US" sz="1100">
                        <a:effectLst/>
                        <a:latin typeface="Calibri"/>
                        <a:ea typeface="Calibri"/>
                        <a:cs typeface="Times New Roman"/>
                      </a:endParaRPr>
                    </a:p>
                  </a:txBody>
                  <a:tcPr marL="0" marR="0" marT="0" marB="0"/>
                </a:tc>
                <a:tc>
                  <a:txBody>
                    <a:bodyPr/>
                    <a:lstStyle/>
                    <a:p>
                      <a:pPr marL="0" marR="0">
                        <a:lnSpc>
                          <a:spcPts val="600"/>
                        </a:lnSpc>
                        <a:spcBef>
                          <a:spcPts val="5"/>
                        </a:spcBef>
                        <a:spcAft>
                          <a:spcPts val="0"/>
                        </a:spcAft>
                      </a:pPr>
                      <a:r>
                        <a:rPr lang="en-US" sz="600">
                          <a:effectLst/>
                        </a:rPr>
                        <a:t> </a:t>
                      </a:r>
                      <a:endParaRPr lang="en-US" sz="1100">
                        <a:effectLst/>
                      </a:endParaRPr>
                    </a:p>
                    <a:p>
                      <a:pPr marL="227330" marR="215900" algn="ctr">
                        <a:lnSpc>
                          <a:spcPct val="115000"/>
                        </a:lnSpc>
                        <a:spcBef>
                          <a:spcPts val="0"/>
                        </a:spcBef>
                        <a:spcAft>
                          <a:spcPts val="0"/>
                        </a:spcAft>
                      </a:pPr>
                      <a:r>
                        <a:rPr lang="en-US" sz="1000">
                          <a:effectLst/>
                        </a:rPr>
                        <a:t>1</a:t>
                      </a:r>
                      <a:endParaRPr lang="en-US" sz="1100">
                        <a:effectLst/>
                        <a:latin typeface="Calibri"/>
                        <a:ea typeface="Calibri"/>
                        <a:cs typeface="Times New Roman"/>
                      </a:endParaRPr>
                    </a:p>
                  </a:txBody>
                  <a:tcPr marL="0" marR="0" marT="0" marB="0"/>
                </a:tc>
                <a:tc>
                  <a:txBody>
                    <a:bodyPr/>
                    <a:lstStyle/>
                    <a:p>
                      <a:pPr marL="0" marR="0">
                        <a:lnSpc>
                          <a:spcPts val="600"/>
                        </a:lnSpc>
                        <a:spcBef>
                          <a:spcPts val="5"/>
                        </a:spcBef>
                        <a:spcAft>
                          <a:spcPts val="0"/>
                        </a:spcAft>
                      </a:pPr>
                      <a:r>
                        <a:rPr lang="en-US" sz="600">
                          <a:effectLst/>
                        </a:rPr>
                        <a:t> </a:t>
                      </a:r>
                      <a:endParaRPr lang="en-US" sz="1100">
                        <a:effectLst/>
                      </a:endParaRPr>
                    </a:p>
                    <a:p>
                      <a:pPr marL="255905" marR="243205" algn="ctr">
                        <a:lnSpc>
                          <a:spcPct val="115000"/>
                        </a:lnSpc>
                        <a:spcBef>
                          <a:spcPts val="0"/>
                        </a:spcBef>
                        <a:spcAft>
                          <a:spcPts val="0"/>
                        </a:spcAft>
                      </a:pPr>
                      <a:r>
                        <a:rPr lang="en-US" sz="1000">
                          <a:effectLst/>
                        </a:rPr>
                        <a:t>2</a:t>
                      </a:r>
                      <a:endParaRPr lang="en-US" sz="1100">
                        <a:effectLst/>
                        <a:latin typeface="Calibri"/>
                        <a:ea typeface="Calibri"/>
                        <a:cs typeface="Times New Roman"/>
                      </a:endParaRPr>
                    </a:p>
                  </a:txBody>
                  <a:tcPr marL="0" marR="0" marT="0" marB="0"/>
                </a:tc>
                <a:tc>
                  <a:txBody>
                    <a:bodyPr/>
                    <a:lstStyle/>
                    <a:p>
                      <a:pPr marL="0" marR="0">
                        <a:lnSpc>
                          <a:spcPts val="600"/>
                        </a:lnSpc>
                        <a:spcBef>
                          <a:spcPts val="5"/>
                        </a:spcBef>
                        <a:spcAft>
                          <a:spcPts val="0"/>
                        </a:spcAft>
                      </a:pPr>
                      <a:r>
                        <a:rPr lang="en-US" sz="600">
                          <a:effectLst/>
                        </a:rPr>
                        <a:t> </a:t>
                      </a:r>
                      <a:endParaRPr lang="en-US" sz="1100">
                        <a:effectLst/>
                      </a:endParaRPr>
                    </a:p>
                    <a:p>
                      <a:pPr marL="250825" marR="238760" algn="ctr">
                        <a:lnSpc>
                          <a:spcPct val="115000"/>
                        </a:lnSpc>
                        <a:spcBef>
                          <a:spcPts val="0"/>
                        </a:spcBef>
                        <a:spcAft>
                          <a:spcPts val="0"/>
                        </a:spcAft>
                      </a:pPr>
                      <a:r>
                        <a:rPr lang="en-US" sz="1000">
                          <a:effectLst/>
                        </a:rPr>
                        <a:t>3</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579116">
                <a:tc>
                  <a:txBody>
                    <a:bodyPr/>
                    <a:lstStyle/>
                    <a:p>
                      <a:pPr marL="0" marR="0">
                        <a:lnSpc>
                          <a:spcPts val="1200"/>
                        </a:lnSpc>
                        <a:spcBef>
                          <a:spcPts val="15"/>
                        </a:spcBef>
                        <a:spcAft>
                          <a:spcPts val="0"/>
                        </a:spcAft>
                      </a:pPr>
                      <a:r>
                        <a:rPr lang="en-US" sz="1200">
                          <a:effectLst/>
                        </a:rPr>
                        <a:t> </a:t>
                      </a:r>
                      <a:endParaRPr lang="en-US" sz="1100">
                        <a:effectLst/>
                      </a:endParaRPr>
                    </a:p>
                    <a:p>
                      <a:pPr marL="67945" marR="0">
                        <a:lnSpc>
                          <a:spcPct val="115000"/>
                        </a:lnSpc>
                        <a:spcBef>
                          <a:spcPts val="0"/>
                        </a:spcBef>
                        <a:spcAft>
                          <a:spcPts val="0"/>
                        </a:spcAft>
                      </a:pPr>
                      <a:r>
                        <a:rPr lang="en-US" sz="1000">
                          <a:effectLst/>
                        </a:rPr>
                        <a:t>8.</a:t>
                      </a:r>
                      <a:endParaRPr lang="en-US" sz="1100">
                        <a:effectLst/>
                        <a:latin typeface="Calibri"/>
                        <a:ea typeface="Calibri"/>
                        <a:cs typeface="Times New Roman"/>
                      </a:endParaRPr>
                    </a:p>
                  </a:txBody>
                  <a:tcPr marL="0" marR="0" marT="0" marB="0"/>
                </a:tc>
                <a:tc>
                  <a:txBody>
                    <a:bodyPr/>
                    <a:lstStyle/>
                    <a:p>
                      <a:pPr marL="64770" marR="0">
                        <a:lnSpc>
                          <a:spcPts val="1210"/>
                        </a:lnSpc>
                        <a:spcBef>
                          <a:spcPts val="0"/>
                        </a:spcBef>
                        <a:spcAft>
                          <a:spcPts val="0"/>
                        </a:spcAft>
                      </a:pPr>
                      <a:r>
                        <a:rPr lang="en-US" sz="1000">
                          <a:effectLst/>
                        </a:rPr>
                        <a:t>M</a:t>
                      </a:r>
                      <a:r>
                        <a:rPr lang="en-US" sz="1000" spc="5">
                          <a:effectLst/>
                        </a:rPr>
                        <a:t>o</a:t>
                      </a:r>
                      <a:r>
                        <a:rPr lang="en-US" sz="1000" spc="-5">
                          <a:effectLst/>
                        </a:rPr>
                        <a:t>v</a:t>
                      </a:r>
                      <a:r>
                        <a:rPr lang="en-US" sz="1000">
                          <a:effectLst/>
                        </a:rPr>
                        <a:t>i</a:t>
                      </a:r>
                      <a:r>
                        <a:rPr lang="en-US" sz="1000" spc="5">
                          <a:effectLst/>
                        </a:rPr>
                        <a:t>n</a:t>
                      </a:r>
                      <a:r>
                        <a:rPr lang="en-US" sz="1000">
                          <a:effectLst/>
                        </a:rPr>
                        <a:t>g</a:t>
                      </a:r>
                      <a:r>
                        <a:rPr lang="en-US" sz="1000" spc="-30">
                          <a:effectLst/>
                        </a:rPr>
                        <a:t> </a:t>
                      </a:r>
                      <a:r>
                        <a:rPr lang="en-US" sz="1000" spc="5">
                          <a:effectLst/>
                        </a:rPr>
                        <a:t>o</a:t>
                      </a:r>
                      <a:r>
                        <a:rPr lang="en-US" sz="1000">
                          <a:effectLst/>
                        </a:rPr>
                        <a:t>r</a:t>
                      </a:r>
                      <a:r>
                        <a:rPr lang="en-US" sz="1000" spc="-10">
                          <a:effectLst/>
                        </a:rPr>
                        <a:t> </a:t>
                      </a:r>
                      <a:r>
                        <a:rPr lang="en-US" sz="1000" spc="-5">
                          <a:effectLst/>
                        </a:rPr>
                        <a:t>s</a:t>
                      </a:r>
                      <a:r>
                        <a:rPr lang="en-US" sz="1000" spc="15">
                          <a:effectLst/>
                        </a:rPr>
                        <a:t>p</a:t>
                      </a:r>
                      <a:r>
                        <a:rPr lang="en-US" sz="1000" spc="-5">
                          <a:effectLst/>
                        </a:rPr>
                        <a:t>e</a:t>
                      </a:r>
                      <a:r>
                        <a:rPr lang="en-US" sz="1000">
                          <a:effectLst/>
                        </a:rPr>
                        <a:t>a</a:t>
                      </a:r>
                      <a:r>
                        <a:rPr lang="en-US" sz="1000" spc="5">
                          <a:effectLst/>
                        </a:rPr>
                        <a:t>k</a:t>
                      </a:r>
                      <a:r>
                        <a:rPr lang="en-US" sz="1000">
                          <a:effectLst/>
                        </a:rPr>
                        <a:t>i</a:t>
                      </a:r>
                      <a:r>
                        <a:rPr lang="en-US" sz="1000" spc="5">
                          <a:effectLst/>
                        </a:rPr>
                        <a:t>n</a:t>
                      </a:r>
                      <a:r>
                        <a:rPr lang="en-US" sz="1000">
                          <a:effectLst/>
                        </a:rPr>
                        <a:t>g</a:t>
                      </a:r>
                      <a:r>
                        <a:rPr lang="en-US" sz="1000" spc="-35">
                          <a:effectLst/>
                        </a:rPr>
                        <a:t> </a:t>
                      </a:r>
                      <a:r>
                        <a:rPr lang="en-US" sz="1000" spc="-5">
                          <a:effectLst/>
                        </a:rPr>
                        <a:t>s</a:t>
                      </a:r>
                      <a:r>
                        <a:rPr lang="en-US" sz="1000">
                          <a:effectLst/>
                        </a:rPr>
                        <a:t>o</a:t>
                      </a:r>
                      <a:r>
                        <a:rPr lang="en-US" sz="1000" spc="-10">
                          <a:effectLst/>
                        </a:rPr>
                        <a:t> </a:t>
                      </a:r>
                      <a:r>
                        <a:rPr lang="en-US" sz="1000">
                          <a:effectLst/>
                        </a:rPr>
                        <a:t>s</a:t>
                      </a:r>
                      <a:r>
                        <a:rPr lang="en-US" sz="1000" spc="-5">
                          <a:effectLst/>
                        </a:rPr>
                        <a:t>l</a:t>
                      </a:r>
                      <a:r>
                        <a:rPr lang="en-US" sz="1000" spc="15">
                          <a:effectLst/>
                        </a:rPr>
                        <a:t>o</a:t>
                      </a:r>
                      <a:r>
                        <a:rPr lang="en-US" sz="1000" spc="-5">
                          <a:effectLst/>
                        </a:rPr>
                        <a:t>w</a:t>
                      </a:r>
                      <a:r>
                        <a:rPr lang="en-US" sz="1000">
                          <a:effectLst/>
                        </a:rPr>
                        <a:t>ly</a:t>
                      </a:r>
                      <a:r>
                        <a:rPr lang="en-US" sz="1000" spc="-10">
                          <a:effectLst/>
                        </a:rPr>
                        <a:t> </a:t>
                      </a:r>
                      <a:r>
                        <a:rPr lang="en-US" sz="1000">
                          <a:effectLst/>
                        </a:rPr>
                        <a:t>t</a:t>
                      </a:r>
                      <a:r>
                        <a:rPr lang="en-US" sz="1000" spc="5">
                          <a:effectLst/>
                        </a:rPr>
                        <a:t>h</a:t>
                      </a:r>
                      <a:r>
                        <a:rPr lang="en-US" sz="1000">
                          <a:effectLst/>
                        </a:rPr>
                        <a:t>at</a:t>
                      </a:r>
                      <a:r>
                        <a:rPr lang="en-US" sz="1000" spc="-10">
                          <a:effectLst/>
                        </a:rPr>
                        <a:t> </a:t>
                      </a:r>
                      <a:r>
                        <a:rPr lang="en-US" sz="1000" spc="5">
                          <a:effectLst/>
                        </a:rPr>
                        <a:t>o</a:t>
                      </a:r>
                      <a:r>
                        <a:rPr lang="en-US" sz="1000">
                          <a:effectLst/>
                        </a:rPr>
                        <a:t>t</a:t>
                      </a:r>
                      <a:r>
                        <a:rPr lang="en-US" sz="1000" spc="5">
                          <a:effectLst/>
                        </a:rPr>
                        <a:t>h</a:t>
                      </a:r>
                      <a:r>
                        <a:rPr lang="en-US" sz="1000" spc="-5">
                          <a:effectLst/>
                        </a:rPr>
                        <a:t>e</a:t>
                      </a:r>
                      <a:r>
                        <a:rPr lang="en-US" sz="1000">
                          <a:effectLst/>
                        </a:rPr>
                        <a:t>r</a:t>
                      </a:r>
                      <a:r>
                        <a:rPr lang="en-US" sz="1000" spc="-20">
                          <a:effectLst/>
                        </a:rPr>
                        <a:t> </a:t>
                      </a:r>
                      <a:r>
                        <a:rPr lang="en-US" sz="1000" spc="5">
                          <a:effectLst/>
                        </a:rPr>
                        <a:t>p</a:t>
                      </a:r>
                      <a:r>
                        <a:rPr lang="en-US" sz="1000" spc="-5">
                          <a:effectLst/>
                        </a:rPr>
                        <a:t>e</a:t>
                      </a:r>
                      <a:r>
                        <a:rPr lang="en-US" sz="1000">
                          <a:effectLst/>
                        </a:rPr>
                        <a:t>o</a:t>
                      </a:r>
                      <a:r>
                        <a:rPr lang="en-US" sz="1000" spc="5">
                          <a:effectLst/>
                        </a:rPr>
                        <a:t>p</a:t>
                      </a:r>
                      <a:r>
                        <a:rPr lang="en-US" sz="1000">
                          <a:effectLst/>
                        </a:rPr>
                        <a:t>le</a:t>
                      </a:r>
                      <a:r>
                        <a:rPr lang="en-US" sz="1000" spc="-35">
                          <a:effectLst/>
                        </a:rPr>
                        <a:t> </a:t>
                      </a:r>
                      <a:r>
                        <a:rPr lang="en-US" sz="1000">
                          <a:effectLst/>
                        </a:rPr>
                        <a:t>c</a:t>
                      </a:r>
                      <a:r>
                        <a:rPr lang="en-US" sz="1000" spc="5">
                          <a:effectLst/>
                        </a:rPr>
                        <a:t>ou</a:t>
                      </a:r>
                      <a:r>
                        <a:rPr lang="en-US" sz="1000">
                          <a:effectLst/>
                        </a:rPr>
                        <a:t>ld</a:t>
                      </a:r>
                      <a:r>
                        <a:rPr lang="en-US" sz="1000" spc="-20">
                          <a:effectLst/>
                        </a:rPr>
                        <a:t> </a:t>
                      </a:r>
                      <a:r>
                        <a:rPr lang="en-US" sz="1000" spc="5">
                          <a:effectLst/>
                        </a:rPr>
                        <a:t>h</a:t>
                      </a:r>
                      <a:r>
                        <a:rPr lang="en-US" sz="1000">
                          <a:effectLst/>
                        </a:rPr>
                        <a:t>a</a:t>
                      </a:r>
                      <a:r>
                        <a:rPr lang="en-US" sz="1000" spc="-5">
                          <a:effectLst/>
                        </a:rPr>
                        <a:t>v</a:t>
                      </a:r>
                      <a:r>
                        <a:rPr lang="en-US" sz="1000">
                          <a:effectLst/>
                        </a:rPr>
                        <a:t>e</a:t>
                      </a:r>
                      <a:endParaRPr lang="en-US" sz="1100">
                        <a:effectLst/>
                      </a:endParaRPr>
                    </a:p>
                    <a:p>
                      <a:pPr marL="64770" marR="156210">
                        <a:lnSpc>
                          <a:spcPct val="115000"/>
                        </a:lnSpc>
                        <a:spcBef>
                          <a:spcPts val="0"/>
                        </a:spcBef>
                        <a:spcAft>
                          <a:spcPts val="0"/>
                        </a:spcAft>
                      </a:pPr>
                      <a:r>
                        <a:rPr lang="en-US" sz="1000" spc="5">
                          <a:effectLst/>
                        </a:rPr>
                        <a:t>n</a:t>
                      </a:r>
                      <a:r>
                        <a:rPr lang="en-US" sz="1000">
                          <a:effectLst/>
                        </a:rPr>
                        <a:t>otic</a:t>
                      </a:r>
                      <a:r>
                        <a:rPr lang="en-US" sz="1000" spc="-5">
                          <a:effectLst/>
                        </a:rPr>
                        <a:t>e</a:t>
                      </a:r>
                      <a:r>
                        <a:rPr lang="en-US" sz="1000" spc="5">
                          <a:effectLst/>
                        </a:rPr>
                        <a:t>d</a:t>
                      </a:r>
                      <a:r>
                        <a:rPr lang="en-US" sz="1000">
                          <a:effectLst/>
                        </a:rPr>
                        <a:t>? </a:t>
                      </a:r>
                      <a:r>
                        <a:rPr lang="en-US" sz="1000" spc="190">
                          <a:effectLst/>
                        </a:rPr>
                        <a:t> </a:t>
                      </a:r>
                      <a:r>
                        <a:rPr lang="en-US" sz="1000">
                          <a:effectLst/>
                        </a:rPr>
                        <a:t>Or</a:t>
                      </a:r>
                      <a:r>
                        <a:rPr lang="en-US" sz="1000" spc="-10">
                          <a:effectLst/>
                        </a:rPr>
                        <a:t> </a:t>
                      </a:r>
                      <a:r>
                        <a:rPr lang="en-US" sz="1000">
                          <a:effectLst/>
                        </a:rPr>
                        <a:t>t</a:t>
                      </a:r>
                      <a:r>
                        <a:rPr lang="en-US" sz="1000" spc="5">
                          <a:effectLst/>
                        </a:rPr>
                        <a:t>h</a:t>
                      </a:r>
                      <a:r>
                        <a:rPr lang="en-US" sz="1000">
                          <a:effectLst/>
                        </a:rPr>
                        <a:t>e</a:t>
                      </a:r>
                      <a:r>
                        <a:rPr lang="en-US" sz="1000" spc="-20">
                          <a:effectLst/>
                        </a:rPr>
                        <a:t> </a:t>
                      </a:r>
                      <a:r>
                        <a:rPr lang="en-US" sz="1000" spc="5">
                          <a:effectLst/>
                        </a:rPr>
                        <a:t>opp</a:t>
                      </a:r>
                      <a:r>
                        <a:rPr lang="en-US" sz="1000">
                          <a:effectLst/>
                        </a:rPr>
                        <a:t>o</a:t>
                      </a:r>
                      <a:r>
                        <a:rPr lang="en-US" sz="1000" spc="-5">
                          <a:effectLst/>
                        </a:rPr>
                        <a:t>s</a:t>
                      </a:r>
                      <a:r>
                        <a:rPr lang="en-US" sz="1000">
                          <a:effectLst/>
                        </a:rPr>
                        <a:t>it</a:t>
                      </a:r>
                      <a:r>
                        <a:rPr lang="en-US" sz="1000" spc="15">
                          <a:effectLst/>
                        </a:rPr>
                        <a:t>e</a:t>
                      </a:r>
                      <a:r>
                        <a:rPr lang="en-US" sz="1000">
                          <a:effectLst/>
                        </a:rPr>
                        <a:t>—</a:t>
                      </a:r>
                      <a:r>
                        <a:rPr lang="en-US" sz="1000" spc="5">
                          <a:effectLst/>
                        </a:rPr>
                        <a:t>b</a:t>
                      </a:r>
                      <a:r>
                        <a:rPr lang="en-US" sz="1000" spc="-5">
                          <a:effectLst/>
                        </a:rPr>
                        <a:t>e</a:t>
                      </a:r>
                      <a:r>
                        <a:rPr lang="en-US" sz="1000">
                          <a:effectLst/>
                        </a:rPr>
                        <a:t>i</a:t>
                      </a:r>
                      <a:r>
                        <a:rPr lang="en-US" sz="1000" spc="5">
                          <a:effectLst/>
                        </a:rPr>
                        <a:t>n</a:t>
                      </a:r>
                      <a:r>
                        <a:rPr lang="en-US" sz="1000">
                          <a:effectLst/>
                        </a:rPr>
                        <a:t>g</a:t>
                      </a:r>
                      <a:r>
                        <a:rPr lang="en-US" sz="1000" spc="-65">
                          <a:effectLst/>
                        </a:rPr>
                        <a:t> </a:t>
                      </a:r>
                      <a:r>
                        <a:rPr lang="en-US" sz="1000" spc="-5">
                          <a:effectLst/>
                        </a:rPr>
                        <a:t>s</a:t>
                      </a:r>
                      <a:r>
                        <a:rPr lang="en-US" sz="1000">
                          <a:effectLst/>
                        </a:rPr>
                        <a:t>o</a:t>
                      </a:r>
                      <a:r>
                        <a:rPr lang="en-US" sz="1000" spc="-10">
                          <a:effectLst/>
                        </a:rPr>
                        <a:t> </a:t>
                      </a:r>
                      <a:r>
                        <a:rPr lang="en-US" sz="1000">
                          <a:effectLst/>
                        </a:rPr>
                        <a:t>fid</a:t>
                      </a:r>
                      <a:r>
                        <a:rPr lang="en-US" sz="1000" spc="10">
                          <a:effectLst/>
                        </a:rPr>
                        <a:t>g</a:t>
                      </a:r>
                      <a:r>
                        <a:rPr lang="en-US" sz="1000" spc="-5">
                          <a:effectLst/>
                        </a:rPr>
                        <a:t>e</a:t>
                      </a:r>
                      <a:r>
                        <a:rPr lang="en-US" sz="1000">
                          <a:effectLst/>
                        </a:rPr>
                        <a:t>ty</a:t>
                      </a:r>
                      <a:r>
                        <a:rPr lang="en-US" sz="1000" spc="-25">
                          <a:effectLst/>
                        </a:rPr>
                        <a:t> </a:t>
                      </a:r>
                      <a:r>
                        <a:rPr lang="en-US" sz="1000" spc="5">
                          <a:effectLst/>
                        </a:rPr>
                        <a:t>o</a:t>
                      </a:r>
                      <a:r>
                        <a:rPr lang="en-US" sz="1000">
                          <a:effectLst/>
                        </a:rPr>
                        <a:t>r</a:t>
                      </a:r>
                      <a:r>
                        <a:rPr lang="en-US" sz="1000" spc="-10">
                          <a:effectLst/>
                        </a:rPr>
                        <a:t> </a:t>
                      </a:r>
                      <a:r>
                        <a:rPr lang="en-US" sz="1000">
                          <a:effectLst/>
                        </a:rPr>
                        <a:t>r</a:t>
                      </a:r>
                      <a:r>
                        <a:rPr lang="en-US" sz="1000" spc="-5">
                          <a:effectLst/>
                        </a:rPr>
                        <a:t>es</a:t>
                      </a:r>
                      <a:r>
                        <a:rPr lang="en-US" sz="1000">
                          <a:effectLst/>
                        </a:rPr>
                        <a:t>t</a:t>
                      </a:r>
                      <a:r>
                        <a:rPr lang="en-US" sz="1000" spc="10">
                          <a:effectLst/>
                        </a:rPr>
                        <a:t>l</a:t>
                      </a:r>
                      <a:r>
                        <a:rPr lang="en-US" sz="1000" spc="-5">
                          <a:effectLst/>
                        </a:rPr>
                        <a:t>e</a:t>
                      </a:r>
                      <a:r>
                        <a:rPr lang="en-US" sz="1000" spc="5">
                          <a:effectLst/>
                        </a:rPr>
                        <a:t>s</a:t>
                      </a:r>
                      <a:r>
                        <a:rPr lang="en-US" sz="1000">
                          <a:effectLst/>
                        </a:rPr>
                        <a:t>s</a:t>
                      </a:r>
                      <a:r>
                        <a:rPr lang="en-US" sz="1000" spc="-35">
                          <a:effectLst/>
                        </a:rPr>
                        <a:t> </a:t>
                      </a:r>
                      <a:r>
                        <a:rPr lang="en-US" sz="1000">
                          <a:effectLst/>
                        </a:rPr>
                        <a:t>t</a:t>
                      </a:r>
                      <a:r>
                        <a:rPr lang="en-US" sz="1000" spc="5">
                          <a:effectLst/>
                        </a:rPr>
                        <a:t>h</a:t>
                      </a:r>
                      <a:r>
                        <a:rPr lang="en-US" sz="1000">
                          <a:effectLst/>
                        </a:rPr>
                        <a:t>at</a:t>
                      </a:r>
                      <a:r>
                        <a:rPr lang="en-US" sz="1000" spc="-10">
                          <a:effectLst/>
                        </a:rPr>
                        <a:t> </a:t>
                      </a:r>
                      <a:r>
                        <a:rPr lang="en-US" sz="1000" spc="5">
                          <a:effectLst/>
                        </a:rPr>
                        <a:t>y</a:t>
                      </a:r>
                      <a:r>
                        <a:rPr lang="en-US" sz="1000">
                          <a:effectLst/>
                        </a:rPr>
                        <a:t>ou</a:t>
                      </a:r>
                      <a:r>
                        <a:rPr lang="en-US" sz="1000" spc="-20">
                          <a:effectLst/>
                        </a:rPr>
                        <a:t> </a:t>
                      </a:r>
                      <a:r>
                        <a:rPr lang="en-US" sz="1000" spc="5">
                          <a:effectLst/>
                        </a:rPr>
                        <a:t>h</a:t>
                      </a:r>
                      <a:r>
                        <a:rPr lang="en-US" sz="1000">
                          <a:effectLst/>
                        </a:rPr>
                        <a:t>a</a:t>
                      </a:r>
                      <a:r>
                        <a:rPr lang="en-US" sz="1000" spc="-5">
                          <a:effectLst/>
                        </a:rPr>
                        <a:t>v</a:t>
                      </a:r>
                      <a:r>
                        <a:rPr lang="en-US" sz="1000">
                          <a:effectLst/>
                        </a:rPr>
                        <a:t>e</a:t>
                      </a:r>
                      <a:r>
                        <a:rPr lang="en-US" sz="1000" spc="-25">
                          <a:effectLst/>
                        </a:rPr>
                        <a:t> </a:t>
                      </a:r>
                      <a:r>
                        <a:rPr lang="en-US" sz="1000" spc="5">
                          <a:effectLst/>
                        </a:rPr>
                        <a:t>b</a:t>
                      </a:r>
                      <a:r>
                        <a:rPr lang="en-US" sz="1000" spc="-5">
                          <a:effectLst/>
                        </a:rPr>
                        <a:t>ee</a:t>
                      </a:r>
                      <a:r>
                        <a:rPr lang="en-US" sz="1000">
                          <a:effectLst/>
                        </a:rPr>
                        <a:t>n</a:t>
                      </a:r>
                      <a:r>
                        <a:rPr lang="en-US" sz="1000" spc="-15">
                          <a:effectLst/>
                        </a:rPr>
                        <a:t> </a:t>
                      </a:r>
                      <a:r>
                        <a:rPr lang="en-US" sz="1000">
                          <a:effectLst/>
                        </a:rPr>
                        <a:t>m</a:t>
                      </a:r>
                      <a:r>
                        <a:rPr lang="en-US" sz="1000" spc="15">
                          <a:effectLst/>
                        </a:rPr>
                        <a:t>o</a:t>
                      </a:r>
                      <a:r>
                        <a:rPr lang="en-US" sz="1000" spc="-5">
                          <a:effectLst/>
                        </a:rPr>
                        <a:t>v</a:t>
                      </a:r>
                      <a:r>
                        <a:rPr lang="en-US" sz="1000">
                          <a:effectLst/>
                        </a:rPr>
                        <a:t>i</a:t>
                      </a:r>
                      <a:r>
                        <a:rPr lang="en-US" sz="1000" spc="5">
                          <a:effectLst/>
                        </a:rPr>
                        <a:t>n</a:t>
                      </a:r>
                      <a:r>
                        <a:rPr lang="en-US" sz="1000">
                          <a:effectLst/>
                        </a:rPr>
                        <a:t>g</a:t>
                      </a:r>
                      <a:r>
                        <a:rPr lang="en-US" sz="1000" spc="-30">
                          <a:effectLst/>
                        </a:rPr>
                        <a:t> </a:t>
                      </a:r>
                      <a:r>
                        <a:rPr lang="en-US" sz="1000" spc="5">
                          <a:effectLst/>
                        </a:rPr>
                        <a:t>a</a:t>
                      </a:r>
                      <a:r>
                        <a:rPr lang="en-US" sz="1000" spc="10">
                          <a:effectLst/>
                        </a:rPr>
                        <a:t>r</a:t>
                      </a:r>
                      <a:r>
                        <a:rPr lang="en-US" sz="1000">
                          <a:effectLst/>
                        </a:rPr>
                        <a:t>o</a:t>
                      </a:r>
                      <a:r>
                        <a:rPr lang="en-US" sz="1000" spc="5">
                          <a:effectLst/>
                        </a:rPr>
                        <a:t>un</a:t>
                      </a:r>
                      <a:r>
                        <a:rPr lang="en-US" sz="1000">
                          <a:effectLst/>
                        </a:rPr>
                        <a:t>d</a:t>
                      </a:r>
                      <a:r>
                        <a:rPr lang="en-US" sz="1000" spc="-25">
                          <a:effectLst/>
                        </a:rPr>
                        <a:t> </a:t>
                      </a:r>
                      <a:r>
                        <a:rPr lang="en-US" sz="1000">
                          <a:effectLst/>
                        </a:rPr>
                        <a:t>a l</a:t>
                      </a:r>
                      <a:r>
                        <a:rPr lang="en-US" sz="1000" spc="5">
                          <a:effectLst/>
                        </a:rPr>
                        <a:t>o</a:t>
                      </a:r>
                      <a:r>
                        <a:rPr lang="en-US" sz="1000">
                          <a:effectLst/>
                        </a:rPr>
                        <a:t>t</a:t>
                      </a:r>
                      <a:r>
                        <a:rPr lang="en-US" sz="1000" spc="-5">
                          <a:effectLst/>
                        </a:rPr>
                        <a:t> m</a:t>
                      </a:r>
                      <a:r>
                        <a:rPr lang="en-US" sz="1000">
                          <a:effectLst/>
                        </a:rPr>
                        <a:t>ore</a:t>
                      </a:r>
                      <a:r>
                        <a:rPr lang="en-US" sz="1000" spc="-25">
                          <a:effectLst/>
                        </a:rPr>
                        <a:t> </a:t>
                      </a:r>
                      <a:r>
                        <a:rPr lang="en-US" sz="1000" spc="5">
                          <a:effectLst/>
                        </a:rPr>
                        <a:t>th</a:t>
                      </a:r>
                      <a:r>
                        <a:rPr lang="en-US" sz="1000">
                          <a:effectLst/>
                        </a:rPr>
                        <a:t>an</a:t>
                      </a:r>
                      <a:r>
                        <a:rPr lang="en-US" sz="1000" spc="-15">
                          <a:effectLst/>
                        </a:rPr>
                        <a:t> </a:t>
                      </a:r>
                      <a:r>
                        <a:rPr lang="en-US" sz="1000" spc="5">
                          <a:effectLst/>
                        </a:rPr>
                        <a:t>u</a:t>
                      </a:r>
                      <a:r>
                        <a:rPr lang="en-US" sz="1000" spc="-5">
                          <a:effectLst/>
                        </a:rPr>
                        <a:t>s</a:t>
                      </a:r>
                      <a:r>
                        <a:rPr lang="en-US" sz="1000" spc="5">
                          <a:effectLst/>
                        </a:rPr>
                        <a:t>u</a:t>
                      </a:r>
                      <a:r>
                        <a:rPr lang="en-US" sz="1000">
                          <a:effectLst/>
                        </a:rPr>
                        <a:t>al</a:t>
                      </a:r>
                      <a:endParaRPr lang="en-US" sz="1100">
                        <a:effectLst/>
                        <a:latin typeface="Calibri"/>
                        <a:ea typeface="Calibri"/>
                        <a:cs typeface="Times New Roman"/>
                      </a:endParaRPr>
                    </a:p>
                  </a:txBody>
                  <a:tcPr marL="0" marR="0" marT="0" marB="0"/>
                </a:tc>
                <a:tc>
                  <a:txBody>
                    <a:bodyPr/>
                    <a:lstStyle/>
                    <a:p>
                      <a:pPr marL="0" marR="0">
                        <a:lnSpc>
                          <a:spcPts val="1200"/>
                        </a:lnSpc>
                        <a:spcBef>
                          <a:spcPts val="15"/>
                        </a:spcBef>
                        <a:spcAft>
                          <a:spcPts val="0"/>
                        </a:spcAft>
                      </a:pPr>
                      <a:r>
                        <a:rPr lang="en-US" sz="1200">
                          <a:effectLst/>
                        </a:rPr>
                        <a:t> </a:t>
                      </a:r>
                      <a:endParaRPr lang="en-US" sz="1100">
                        <a:effectLst/>
                      </a:endParaRPr>
                    </a:p>
                    <a:p>
                      <a:pPr marL="285115" marR="272415" algn="ctr">
                        <a:lnSpc>
                          <a:spcPct val="115000"/>
                        </a:lnSpc>
                        <a:spcBef>
                          <a:spcPts val="0"/>
                        </a:spcBef>
                        <a:spcAft>
                          <a:spcPts val="0"/>
                        </a:spcAft>
                      </a:pPr>
                      <a:r>
                        <a:rPr lang="en-US" sz="1000">
                          <a:effectLst/>
                        </a:rPr>
                        <a:t>0</a:t>
                      </a:r>
                      <a:endParaRPr lang="en-US" sz="1100">
                        <a:effectLst/>
                        <a:latin typeface="Calibri"/>
                        <a:ea typeface="Calibri"/>
                        <a:cs typeface="Times New Roman"/>
                      </a:endParaRPr>
                    </a:p>
                  </a:txBody>
                  <a:tcPr marL="0" marR="0" marT="0" marB="0"/>
                </a:tc>
                <a:tc>
                  <a:txBody>
                    <a:bodyPr/>
                    <a:lstStyle/>
                    <a:p>
                      <a:pPr marL="0" marR="0">
                        <a:lnSpc>
                          <a:spcPts val="1200"/>
                        </a:lnSpc>
                        <a:spcBef>
                          <a:spcPts val="15"/>
                        </a:spcBef>
                        <a:spcAft>
                          <a:spcPts val="0"/>
                        </a:spcAft>
                      </a:pPr>
                      <a:r>
                        <a:rPr lang="en-US" sz="1200">
                          <a:effectLst/>
                        </a:rPr>
                        <a:t> </a:t>
                      </a:r>
                      <a:endParaRPr lang="en-US" sz="1100">
                        <a:effectLst/>
                      </a:endParaRPr>
                    </a:p>
                    <a:p>
                      <a:pPr marL="227330" marR="215900" algn="ctr">
                        <a:lnSpc>
                          <a:spcPct val="115000"/>
                        </a:lnSpc>
                        <a:spcBef>
                          <a:spcPts val="0"/>
                        </a:spcBef>
                        <a:spcAft>
                          <a:spcPts val="0"/>
                        </a:spcAft>
                      </a:pPr>
                      <a:r>
                        <a:rPr lang="en-US" sz="1000">
                          <a:effectLst/>
                        </a:rPr>
                        <a:t>1</a:t>
                      </a:r>
                      <a:endParaRPr lang="en-US" sz="1100">
                        <a:effectLst/>
                        <a:latin typeface="Calibri"/>
                        <a:ea typeface="Calibri"/>
                        <a:cs typeface="Times New Roman"/>
                      </a:endParaRPr>
                    </a:p>
                  </a:txBody>
                  <a:tcPr marL="0" marR="0" marT="0" marB="0"/>
                </a:tc>
                <a:tc>
                  <a:txBody>
                    <a:bodyPr/>
                    <a:lstStyle/>
                    <a:p>
                      <a:pPr marL="0" marR="0">
                        <a:lnSpc>
                          <a:spcPts val="1200"/>
                        </a:lnSpc>
                        <a:spcBef>
                          <a:spcPts val="15"/>
                        </a:spcBef>
                        <a:spcAft>
                          <a:spcPts val="0"/>
                        </a:spcAft>
                      </a:pPr>
                      <a:r>
                        <a:rPr lang="en-US" sz="1200">
                          <a:effectLst/>
                        </a:rPr>
                        <a:t> </a:t>
                      </a:r>
                      <a:endParaRPr lang="en-US" sz="1100">
                        <a:effectLst/>
                      </a:endParaRPr>
                    </a:p>
                    <a:p>
                      <a:pPr marL="255905" marR="243205" algn="ctr">
                        <a:lnSpc>
                          <a:spcPct val="115000"/>
                        </a:lnSpc>
                        <a:spcBef>
                          <a:spcPts val="0"/>
                        </a:spcBef>
                        <a:spcAft>
                          <a:spcPts val="0"/>
                        </a:spcAft>
                      </a:pPr>
                      <a:r>
                        <a:rPr lang="en-US" sz="1000">
                          <a:effectLst/>
                        </a:rPr>
                        <a:t>2</a:t>
                      </a:r>
                      <a:endParaRPr lang="en-US" sz="1100">
                        <a:effectLst/>
                        <a:latin typeface="Calibri"/>
                        <a:ea typeface="Calibri"/>
                        <a:cs typeface="Times New Roman"/>
                      </a:endParaRPr>
                    </a:p>
                  </a:txBody>
                  <a:tcPr marL="0" marR="0" marT="0" marB="0"/>
                </a:tc>
                <a:tc>
                  <a:txBody>
                    <a:bodyPr/>
                    <a:lstStyle/>
                    <a:p>
                      <a:pPr marL="0" marR="0">
                        <a:lnSpc>
                          <a:spcPts val="1200"/>
                        </a:lnSpc>
                        <a:spcBef>
                          <a:spcPts val="15"/>
                        </a:spcBef>
                        <a:spcAft>
                          <a:spcPts val="0"/>
                        </a:spcAft>
                      </a:pPr>
                      <a:r>
                        <a:rPr lang="en-US" sz="1200">
                          <a:effectLst/>
                        </a:rPr>
                        <a:t> </a:t>
                      </a:r>
                      <a:endParaRPr lang="en-US" sz="1100">
                        <a:effectLst/>
                      </a:endParaRPr>
                    </a:p>
                    <a:p>
                      <a:pPr marL="256540" marR="244475" algn="ctr">
                        <a:lnSpc>
                          <a:spcPct val="115000"/>
                        </a:lnSpc>
                        <a:spcBef>
                          <a:spcPts val="0"/>
                        </a:spcBef>
                        <a:spcAft>
                          <a:spcPts val="0"/>
                        </a:spcAft>
                      </a:pPr>
                      <a:r>
                        <a:rPr lang="en-US" sz="1000">
                          <a:effectLst/>
                        </a:rPr>
                        <a:t>3</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373238">
                <a:tc>
                  <a:txBody>
                    <a:bodyPr/>
                    <a:lstStyle/>
                    <a:p>
                      <a:pPr marL="0" marR="0">
                        <a:lnSpc>
                          <a:spcPts val="600"/>
                        </a:lnSpc>
                        <a:spcBef>
                          <a:spcPts val="5"/>
                        </a:spcBef>
                        <a:spcAft>
                          <a:spcPts val="0"/>
                        </a:spcAft>
                      </a:pPr>
                      <a:r>
                        <a:rPr lang="en-US" sz="600">
                          <a:effectLst/>
                        </a:rPr>
                        <a:t> </a:t>
                      </a:r>
                      <a:endParaRPr lang="en-US" sz="1100">
                        <a:effectLst/>
                      </a:endParaRPr>
                    </a:p>
                    <a:p>
                      <a:pPr marL="67945" marR="0">
                        <a:lnSpc>
                          <a:spcPct val="115000"/>
                        </a:lnSpc>
                        <a:spcBef>
                          <a:spcPts val="0"/>
                        </a:spcBef>
                        <a:spcAft>
                          <a:spcPts val="0"/>
                        </a:spcAft>
                      </a:pPr>
                      <a:r>
                        <a:rPr lang="en-US" sz="1000">
                          <a:effectLst/>
                        </a:rPr>
                        <a:t>9.</a:t>
                      </a:r>
                      <a:endParaRPr lang="en-US" sz="1100">
                        <a:effectLst/>
                        <a:latin typeface="Calibri"/>
                        <a:ea typeface="Calibri"/>
                        <a:cs typeface="Times New Roman"/>
                      </a:endParaRPr>
                    </a:p>
                  </a:txBody>
                  <a:tcPr marL="0" marR="0" marT="0" marB="0"/>
                </a:tc>
                <a:tc>
                  <a:txBody>
                    <a:bodyPr/>
                    <a:lstStyle/>
                    <a:p>
                      <a:pPr marL="64770" marR="146050">
                        <a:lnSpc>
                          <a:spcPct val="99000"/>
                        </a:lnSpc>
                        <a:spcBef>
                          <a:spcPts val="10"/>
                        </a:spcBef>
                        <a:spcAft>
                          <a:spcPts val="0"/>
                        </a:spcAft>
                      </a:pPr>
                      <a:r>
                        <a:rPr lang="en-US" sz="1000" spc="-5">
                          <a:effectLst/>
                        </a:rPr>
                        <a:t>T</a:t>
                      </a:r>
                      <a:r>
                        <a:rPr lang="en-US" sz="1000" spc="5">
                          <a:effectLst/>
                        </a:rPr>
                        <a:t>h</a:t>
                      </a:r>
                      <a:r>
                        <a:rPr lang="en-US" sz="1000">
                          <a:effectLst/>
                        </a:rPr>
                        <a:t>o</a:t>
                      </a:r>
                      <a:r>
                        <a:rPr lang="en-US" sz="1000" spc="5">
                          <a:effectLst/>
                        </a:rPr>
                        <a:t>u</a:t>
                      </a:r>
                      <a:r>
                        <a:rPr lang="en-US" sz="1000">
                          <a:effectLst/>
                        </a:rPr>
                        <a:t>g</a:t>
                      </a:r>
                      <a:r>
                        <a:rPr lang="en-US" sz="1000" spc="5">
                          <a:effectLst/>
                        </a:rPr>
                        <a:t>h</a:t>
                      </a:r>
                      <a:r>
                        <a:rPr lang="en-US" sz="1000">
                          <a:effectLst/>
                        </a:rPr>
                        <a:t>ts</a:t>
                      </a:r>
                      <a:r>
                        <a:rPr lang="en-US" sz="1000" spc="-45">
                          <a:effectLst/>
                        </a:rPr>
                        <a:t> </a:t>
                      </a:r>
                      <a:r>
                        <a:rPr lang="en-US" sz="1000" spc="5">
                          <a:effectLst/>
                        </a:rPr>
                        <a:t>t</a:t>
                      </a:r>
                      <a:r>
                        <a:rPr lang="en-US" sz="1000" spc="10">
                          <a:effectLst/>
                        </a:rPr>
                        <a:t>h</a:t>
                      </a:r>
                      <a:r>
                        <a:rPr lang="en-US" sz="1000" spc="5">
                          <a:effectLst/>
                        </a:rPr>
                        <a:t>a</a:t>
                      </a:r>
                      <a:r>
                        <a:rPr lang="en-US" sz="1000">
                          <a:effectLst/>
                        </a:rPr>
                        <a:t>t</a:t>
                      </a:r>
                      <a:r>
                        <a:rPr lang="en-US" sz="1000" spc="-10">
                          <a:effectLst/>
                        </a:rPr>
                        <a:t> </a:t>
                      </a:r>
                      <a:r>
                        <a:rPr lang="en-US" sz="1000" spc="5">
                          <a:effectLst/>
                        </a:rPr>
                        <a:t>y</a:t>
                      </a:r>
                      <a:r>
                        <a:rPr lang="en-US" sz="1000">
                          <a:effectLst/>
                        </a:rPr>
                        <a:t>ou</a:t>
                      </a:r>
                      <a:r>
                        <a:rPr lang="en-US" sz="1000" spc="-10">
                          <a:effectLst/>
                        </a:rPr>
                        <a:t> </a:t>
                      </a:r>
                      <a:r>
                        <a:rPr lang="en-US" sz="1000">
                          <a:effectLst/>
                        </a:rPr>
                        <a:t>wo</a:t>
                      </a:r>
                      <a:r>
                        <a:rPr lang="en-US" sz="1000" spc="5">
                          <a:effectLst/>
                        </a:rPr>
                        <a:t>u</a:t>
                      </a:r>
                      <a:r>
                        <a:rPr lang="en-US" sz="1000">
                          <a:effectLst/>
                        </a:rPr>
                        <a:t>ld</a:t>
                      </a:r>
                      <a:r>
                        <a:rPr lang="en-US" sz="1000" spc="-25">
                          <a:effectLst/>
                        </a:rPr>
                        <a:t> </a:t>
                      </a:r>
                      <a:r>
                        <a:rPr lang="en-US" sz="1000" spc="5">
                          <a:effectLst/>
                        </a:rPr>
                        <a:t>b</a:t>
                      </a:r>
                      <a:r>
                        <a:rPr lang="en-US" sz="1000">
                          <a:effectLst/>
                        </a:rPr>
                        <a:t>e</a:t>
                      </a:r>
                      <a:r>
                        <a:rPr lang="en-US" sz="1000" spc="-15">
                          <a:effectLst/>
                        </a:rPr>
                        <a:t> </a:t>
                      </a:r>
                      <a:r>
                        <a:rPr lang="en-US" sz="1000" spc="-5">
                          <a:effectLst/>
                        </a:rPr>
                        <a:t>be</a:t>
                      </a:r>
                      <a:r>
                        <a:rPr lang="en-US" sz="1000">
                          <a:effectLst/>
                        </a:rPr>
                        <a:t>t</a:t>
                      </a:r>
                      <a:r>
                        <a:rPr lang="en-US" sz="1000" spc="5">
                          <a:effectLst/>
                        </a:rPr>
                        <a:t>t</a:t>
                      </a:r>
                      <a:r>
                        <a:rPr lang="en-US" sz="1000" spc="-5">
                          <a:effectLst/>
                        </a:rPr>
                        <a:t>e</a:t>
                      </a:r>
                      <a:r>
                        <a:rPr lang="en-US" sz="1000">
                          <a:effectLst/>
                        </a:rPr>
                        <a:t>r</a:t>
                      </a:r>
                      <a:r>
                        <a:rPr lang="en-US" sz="1000" spc="-25">
                          <a:effectLst/>
                        </a:rPr>
                        <a:t> </a:t>
                      </a:r>
                      <a:r>
                        <a:rPr lang="en-US" sz="1000">
                          <a:effectLst/>
                        </a:rPr>
                        <a:t>o</a:t>
                      </a:r>
                      <a:r>
                        <a:rPr lang="en-US" sz="1000" spc="-5">
                          <a:effectLst/>
                        </a:rPr>
                        <a:t>f</a:t>
                      </a:r>
                      <a:r>
                        <a:rPr lang="en-US" sz="1000">
                          <a:effectLst/>
                        </a:rPr>
                        <a:t>f</a:t>
                      </a:r>
                      <a:r>
                        <a:rPr lang="en-US" sz="1000" spc="-15">
                          <a:effectLst/>
                        </a:rPr>
                        <a:t> </a:t>
                      </a:r>
                      <a:r>
                        <a:rPr lang="en-US" sz="1000" spc="20">
                          <a:effectLst/>
                        </a:rPr>
                        <a:t>d</a:t>
                      </a:r>
                      <a:r>
                        <a:rPr lang="en-US" sz="1000" spc="-5">
                          <a:effectLst/>
                        </a:rPr>
                        <a:t>e</a:t>
                      </a:r>
                      <a:r>
                        <a:rPr lang="en-US" sz="1000">
                          <a:effectLst/>
                        </a:rPr>
                        <a:t>ad</a:t>
                      </a:r>
                      <a:r>
                        <a:rPr lang="en-US" sz="1000" spc="5">
                          <a:effectLst/>
                        </a:rPr>
                        <a:t> </a:t>
                      </a:r>
                      <a:r>
                        <a:rPr lang="en-US" sz="1000">
                          <a:effectLst/>
                        </a:rPr>
                        <a:t>or</a:t>
                      </a:r>
                      <a:r>
                        <a:rPr lang="en-US" sz="1000" spc="-10">
                          <a:effectLst/>
                        </a:rPr>
                        <a:t> </a:t>
                      </a:r>
                      <a:r>
                        <a:rPr lang="en-US" sz="1000">
                          <a:effectLst/>
                        </a:rPr>
                        <a:t>of</a:t>
                      </a:r>
                      <a:r>
                        <a:rPr lang="en-US" sz="1000" spc="-15">
                          <a:effectLst/>
                        </a:rPr>
                        <a:t> </a:t>
                      </a:r>
                      <a:r>
                        <a:rPr lang="en-US" sz="1000" spc="5">
                          <a:effectLst/>
                        </a:rPr>
                        <a:t>hu</a:t>
                      </a:r>
                      <a:r>
                        <a:rPr lang="en-US" sz="1000">
                          <a:effectLst/>
                        </a:rPr>
                        <a:t>rti</a:t>
                      </a:r>
                      <a:r>
                        <a:rPr lang="en-US" sz="1000" spc="5">
                          <a:effectLst/>
                        </a:rPr>
                        <a:t>n</a:t>
                      </a:r>
                      <a:r>
                        <a:rPr lang="en-US" sz="1000">
                          <a:effectLst/>
                        </a:rPr>
                        <a:t>g</a:t>
                      </a:r>
                      <a:r>
                        <a:rPr lang="en-US" sz="1000" spc="-30">
                          <a:effectLst/>
                        </a:rPr>
                        <a:t> </a:t>
                      </a:r>
                      <a:r>
                        <a:rPr lang="en-US" sz="1000" spc="5">
                          <a:effectLst/>
                        </a:rPr>
                        <a:t>y</a:t>
                      </a:r>
                      <a:r>
                        <a:rPr lang="en-US" sz="1000">
                          <a:effectLst/>
                        </a:rPr>
                        <a:t>o</a:t>
                      </a:r>
                      <a:r>
                        <a:rPr lang="en-US" sz="1000" spc="5">
                          <a:effectLst/>
                        </a:rPr>
                        <a:t>u</a:t>
                      </a:r>
                      <a:r>
                        <a:rPr lang="en-US" sz="1000">
                          <a:effectLst/>
                        </a:rPr>
                        <a:t>r</a:t>
                      </a:r>
                      <a:r>
                        <a:rPr lang="en-US" sz="1000" spc="-5">
                          <a:effectLst/>
                        </a:rPr>
                        <a:t>se</a:t>
                      </a:r>
                      <a:r>
                        <a:rPr lang="en-US" sz="1000">
                          <a:effectLst/>
                        </a:rPr>
                        <a:t>lf</a:t>
                      </a:r>
                      <a:r>
                        <a:rPr lang="en-US" sz="1000" spc="-40">
                          <a:effectLst/>
                        </a:rPr>
                        <a:t> </a:t>
                      </a:r>
                      <a:r>
                        <a:rPr lang="en-US" sz="1000">
                          <a:effectLst/>
                        </a:rPr>
                        <a:t>in</a:t>
                      </a:r>
                      <a:r>
                        <a:rPr lang="en-US" sz="1000" spc="-5">
                          <a:effectLst/>
                        </a:rPr>
                        <a:t> </a:t>
                      </a:r>
                      <a:r>
                        <a:rPr lang="en-US" sz="1000">
                          <a:effectLst/>
                        </a:rPr>
                        <a:t>s</a:t>
                      </a:r>
                      <a:r>
                        <a:rPr lang="en-US" sz="1000" spc="10">
                          <a:effectLst/>
                        </a:rPr>
                        <a:t>o</a:t>
                      </a:r>
                      <a:r>
                        <a:rPr lang="en-US" sz="1000" spc="-5">
                          <a:effectLst/>
                        </a:rPr>
                        <a:t>m</a:t>
                      </a:r>
                      <a:r>
                        <a:rPr lang="en-US" sz="1000">
                          <a:effectLst/>
                        </a:rPr>
                        <a:t>e</a:t>
                      </a:r>
                      <a:r>
                        <a:rPr lang="en-US" sz="1000" spc="-10">
                          <a:effectLst/>
                        </a:rPr>
                        <a:t> </a:t>
                      </a:r>
                      <a:r>
                        <a:rPr lang="en-US" sz="1000" spc="-5">
                          <a:effectLst/>
                        </a:rPr>
                        <a:t>w</a:t>
                      </a:r>
                      <a:r>
                        <a:rPr lang="en-US" sz="1000">
                          <a:effectLst/>
                        </a:rPr>
                        <a:t>ay</a:t>
                      </a:r>
                      <a:endParaRPr lang="en-US" sz="1100">
                        <a:effectLst/>
                        <a:latin typeface="Calibri"/>
                        <a:ea typeface="Calibri"/>
                        <a:cs typeface="Times New Roman"/>
                      </a:endParaRPr>
                    </a:p>
                  </a:txBody>
                  <a:tcPr marL="0" marR="0" marT="0" marB="0"/>
                </a:tc>
                <a:tc>
                  <a:txBody>
                    <a:bodyPr/>
                    <a:lstStyle/>
                    <a:p>
                      <a:pPr marL="0" marR="0">
                        <a:lnSpc>
                          <a:spcPts val="600"/>
                        </a:lnSpc>
                        <a:spcBef>
                          <a:spcPts val="5"/>
                        </a:spcBef>
                        <a:spcAft>
                          <a:spcPts val="0"/>
                        </a:spcAft>
                      </a:pPr>
                      <a:r>
                        <a:rPr lang="en-US" sz="600">
                          <a:effectLst/>
                        </a:rPr>
                        <a:t> </a:t>
                      </a:r>
                      <a:endParaRPr lang="en-US" sz="1100">
                        <a:effectLst/>
                      </a:endParaRPr>
                    </a:p>
                    <a:p>
                      <a:pPr marL="285115" marR="272415" algn="ctr">
                        <a:lnSpc>
                          <a:spcPct val="115000"/>
                        </a:lnSpc>
                        <a:spcBef>
                          <a:spcPts val="0"/>
                        </a:spcBef>
                        <a:spcAft>
                          <a:spcPts val="0"/>
                        </a:spcAft>
                      </a:pPr>
                      <a:r>
                        <a:rPr lang="en-US" sz="1000">
                          <a:effectLst/>
                        </a:rPr>
                        <a:t>0</a:t>
                      </a:r>
                      <a:endParaRPr lang="en-US" sz="1100">
                        <a:effectLst/>
                        <a:latin typeface="Calibri"/>
                        <a:ea typeface="Calibri"/>
                        <a:cs typeface="Times New Roman"/>
                      </a:endParaRPr>
                    </a:p>
                  </a:txBody>
                  <a:tcPr marL="0" marR="0" marT="0" marB="0"/>
                </a:tc>
                <a:tc>
                  <a:txBody>
                    <a:bodyPr/>
                    <a:lstStyle/>
                    <a:p>
                      <a:pPr marL="0" marR="0">
                        <a:lnSpc>
                          <a:spcPts val="600"/>
                        </a:lnSpc>
                        <a:spcBef>
                          <a:spcPts val="5"/>
                        </a:spcBef>
                        <a:spcAft>
                          <a:spcPts val="0"/>
                        </a:spcAft>
                      </a:pPr>
                      <a:r>
                        <a:rPr lang="en-US" sz="600">
                          <a:effectLst/>
                        </a:rPr>
                        <a:t> </a:t>
                      </a:r>
                      <a:endParaRPr lang="en-US" sz="1100">
                        <a:effectLst/>
                      </a:endParaRPr>
                    </a:p>
                    <a:p>
                      <a:pPr marL="227330" marR="215900" algn="ctr">
                        <a:lnSpc>
                          <a:spcPct val="115000"/>
                        </a:lnSpc>
                        <a:spcBef>
                          <a:spcPts val="0"/>
                        </a:spcBef>
                        <a:spcAft>
                          <a:spcPts val="0"/>
                        </a:spcAft>
                      </a:pPr>
                      <a:r>
                        <a:rPr lang="en-US" sz="1000">
                          <a:effectLst/>
                        </a:rPr>
                        <a:t>1</a:t>
                      </a:r>
                      <a:endParaRPr lang="en-US" sz="1100">
                        <a:effectLst/>
                        <a:latin typeface="Calibri"/>
                        <a:ea typeface="Calibri"/>
                        <a:cs typeface="Times New Roman"/>
                      </a:endParaRPr>
                    </a:p>
                  </a:txBody>
                  <a:tcPr marL="0" marR="0" marT="0" marB="0"/>
                </a:tc>
                <a:tc>
                  <a:txBody>
                    <a:bodyPr/>
                    <a:lstStyle/>
                    <a:p>
                      <a:pPr marL="0" marR="0">
                        <a:lnSpc>
                          <a:spcPts val="600"/>
                        </a:lnSpc>
                        <a:spcBef>
                          <a:spcPts val="5"/>
                        </a:spcBef>
                        <a:spcAft>
                          <a:spcPts val="0"/>
                        </a:spcAft>
                      </a:pPr>
                      <a:r>
                        <a:rPr lang="en-US" sz="600">
                          <a:effectLst/>
                        </a:rPr>
                        <a:t> </a:t>
                      </a:r>
                      <a:endParaRPr lang="en-US" sz="1100">
                        <a:effectLst/>
                      </a:endParaRPr>
                    </a:p>
                    <a:p>
                      <a:pPr marL="255905" marR="243205" algn="ctr">
                        <a:lnSpc>
                          <a:spcPct val="115000"/>
                        </a:lnSpc>
                        <a:spcBef>
                          <a:spcPts val="0"/>
                        </a:spcBef>
                        <a:spcAft>
                          <a:spcPts val="0"/>
                        </a:spcAft>
                      </a:pPr>
                      <a:r>
                        <a:rPr lang="en-US" sz="1000">
                          <a:effectLst/>
                        </a:rPr>
                        <a:t>2</a:t>
                      </a:r>
                      <a:endParaRPr lang="en-US" sz="1100">
                        <a:effectLst/>
                        <a:latin typeface="Calibri"/>
                        <a:ea typeface="Calibri"/>
                        <a:cs typeface="Times New Roman"/>
                      </a:endParaRPr>
                    </a:p>
                  </a:txBody>
                  <a:tcPr marL="0" marR="0" marT="0" marB="0"/>
                </a:tc>
                <a:tc>
                  <a:txBody>
                    <a:bodyPr/>
                    <a:lstStyle/>
                    <a:p>
                      <a:pPr marL="0" marR="0">
                        <a:lnSpc>
                          <a:spcPts val="600"/>
                        </a:lnSpc>
                        <a:spcBef>
                          <a:spcPts val="5"/>
                        </a:spcBef>
                        <a:spcAft>
                          <a:spcPts val="0"/>
                        </a:spcAft>
                      </a:pPr>
                      <a:r>
                        <a:rPr lang="en-US" sz="600">
                          <a:effectLst/>
                        </a:rPr>
                        <a:t> </a:t>
                      </a:r>
                      <a:endParaRPr lang="en-US" sz="1100">
                        <a:effectLst/>
                      </a:endParaRPr>
                    </a:p>
                    <a:p>
                      <a:pPr marL="250825" marR="238760" algn="ctr">
                        <a:lnSpc>
                          <a:spcPct val="115000"/>
                        </a:lnSpc>
                        <a:spcBef>
                          <a:spcPts val="0"/>
                        </a:spcBef>
                        <a:spcAft>
                          <a:spcPts val="0"/>
                        </a:spcAft>
                      </a:pPr>
                      <a:r>
                        <a:rPr lang="en-US" sz="1000">
                          <a:effectLst/>
                        </a:rPr>
                        <a:t>3</a:t>
                      </a:r>
                      <a:endParaRPr lang="en-US" sz="110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33462">
                <a:tc gridSpan="6">
                  <a:txBody>
                    <a:bodyPr/>
                    <a:lstStyle/>
                    <a:p>
                      <a:pPr marL="0" marR="53975" algn="r">
                        <a:lnSpc>
                          <a:spcPts val="1210"/>
                        </a:lnSpc>
                        <a:spcBef>
                          <a:spcPts val="0"/>
                        </a:spcBef>
                        <a:spcAft>
                          <a:spcPts val="0"/>
                        </a:spcAft>
                      </a:pPr>
                      <a:r>
                        <a:rPr lang="en-US" sz="1000">
                          <a:effectLst/>
                        </a:rPr>
                        <a:t>Total/Pa</a:t>
                      </a:r>
                      <a:r>
                        <a:rPr lang="en-US" sz="1000" spc="5">
                          <a:effectLst/>
                        </a:rPr>
                        <a:t>r</a:t>
                      </a:r>
                      <a:r>
                        <a:rPr lang="en-US" sz="1000">
                          <a:effectLst/>
                        </a:rPr>
                        <a:t>tial</a:t>
                      </a:r>
                      <a:r>
                        <a:rPr lang="en-US" sz="1000" spc="-60">
                          <a:effectLst/>
                        </a:rPr>
                        <a:t> </a:t>
                      </a:r>
                      <a:r>
                        <a:rPr lang="en-US" sz="1000" spc="5">
                          <a:effectLst/>
                        </a:rPr>
                        <a:t>R</a:t>
                      </a:r>
                      <a:r>
                        <a:rPr lang="en-US" sz="1000">
                          <a:effectLst/>
                        </a:rPr>
                        <a:t>aw</a:t>
                      </a:r>
                      <a:r>
                        <a:rPr lang="en-US" sz="1000" spc="-5">
                          <a:effectLst/>
                        </a:rPr>
                        <a:t> S</a:t>
                      </a:r>
                      <a:r>
                        <a:rPr lang="en-US" sz="1000" spc="5">
                          <a:effectLst/>
                        </a:rPr>
                        <a:t>cor</a:t>
                      </a:r>
                      <a:r>
                        <a:rPr lang="en-US" sz="1000">
                          <a:effectLst/>
                        </a:rPr>
                        <a:t>e:</a:t>
                      </a:r>
                      <a:endParaRPr lang="en-US" sz="11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r>
              <a:tr h="233462">
                <a:tc gridSpan="6">
                  <a:txBody>
                    <a:bodyPr/>
                    <a:lstStyle/>
                    <a:p>
                      <a:pPr marL="2922905" marR="0">
                        <a:lnSpc>
                          <a:spcPts val="1210"/>
                        </a:lnSpc>
                        <a:spcBef>
                          <a:spcPts val="0"/>
                        </a:spcBef>
                        <a:spcAft>
                          <a:spcPts val="0"/>
                        </a:spcAft>
                      </a:pPr>
                      <a:r>
                        <a:rPr lang="en-US" sz="1000" dirty="0">
                          <a:effectLst/>
                        </a:rPr>
                        <a:t>P</a:t>
                      </a:r>
                      <a:r>
                        <a:rPr lang="en-US" sz="1000" spc="5" dirty="0">
                          <a:effectLst/>
                        </a:rPr>
                        <a:t>ror</a:t>
                      </a:r>
                      <a:r>
                        <a:rPr lang="en-US" sz="1000" dirty="0">
                          <a:effectLst/>
                        </a:rPr>
                        <a:t>at</a:t>
                      </a:r>
                      <a:r>
                        <a:rPr lang="en-US" sz="1000" spc="5" dirty="0">
                          <a:effectLst/>
                        </a:rPr>
                        <a:t>e</a:t>
                      </a:r>
                      <a:r>
                        <a:rPr lang="en-US" sz="1000" dirty="0">
                          <a:effectLst/>
                        </a:rPr>
                        <a:t>d</a:t>
                      </a:r>
                      <a:r>
                        <a:rPr lang="en-US" sz="1000" spc="-30" dirty="0">
                          <a:effectLst/>
                        </a:rPr>
                        <a:t> </a:t>
                      </a:r>
                      <a:r>
                        <a:rPr lang="en-US" sz="1000" dirty="0">
                          <a:effectLst/>
                        </a:rPr>
                        <a:t>T</a:t>
                      </a:r>
                      <a:r>
                        <a:rPr lang="en-US" sz="1000" spc="5" dirty="0">
                          <a:effectLst/>
                        </a:rPr>
                        <a:t>o</a:t>
                      </a:r>
                      <a:r>
                        <a:rPr lang="en-US" sz="1000" dirty="0">
                          <a:effectLst/>
                        </a:rPr>
                        <a:t>tal</a:t>
                      </a:r>
                      <a:r>
                        <a:rPr lang="en-US" sz="1000" spc="-20" dirty="0">
                          <a:effectLst/>
                        </a:rPr>
                        <a:t> </a:t>
                      </a:r>
                      <a:r>
                        <a:rPr lang="en-US" sz="1000" spc="5" dirty="0">
                          <a:effectLst/>
                        </a:rPr>
                        <a:t>R</a:t>
                      </a:r>
                      <a:r>
                        <a:rPr lang="en-US" sz="1000" dirty="0">
                          <a:effectLst/>
                        </a:rPr>
                        <a:t>aw</a:t>
                      </a:r>
                      <a:r>
                        <a:rPr lang="en-US" sz="1000" spc="-15" dirty="0">
                          <a:effectLst/>
                        </a:rPr>
                        <a:t> </a:t>
                      </a:r>
                      <a:r>
                        <a:rPr lang="en-US" sz="1000" spc="-5" dirty="0">
                          <a:effectLst/>
                        </a:rPr>
                        <a:t>S</a:t>
                      </a:r>
                      <a:r>
                        <a:rPr lang="en-US" sz="1000" spc="5" dirty="0">
                          <a:effectLst/>
                        </a:rPr>
                        <a:t>cor</a:t>
                      </a:r>
                      <a:r>
                        <a:rPr lang="en-US" sz="1000" dirty="0">
                          <a:effectLst/>
                        </a:rPr>
                        <a:t>e:</a:t>
                      </a:r>
                      <a:r>
                        <a:rPr lang="en-US" sz="1000" spc="-25" dirty="0">
                          <a:effectLst/>
                        </a:rPr>
                        <a:t> </a:t>
                      </a:r>
                      <a:r>
                        <a:rPr lang="en-US" sz="1000" dirty="0">
                          <a:effectLst/>
                        </a:rPr>
                        <a:t>(</a:t>
                      </a:r>
                      <a:r>
                        <a:rPr lang="en-US" sz="1000" spc="-5" dirty="0">
                          <a:effectLst/>
                        </a:rPr>
                        <a:t>i</a:t>
                      </a:r>
                      <a:r>
                        <a:rPr lang="en-US" sz="1000" dirty="0">
                          <a:effectLst/>
                        </a:rPr>
                        <a:t>f</a:t>
                      </a:r>
                      <a:r>
                        <a:rPr lang="en-US" sz="1000" spc="-25" dirty="0">
                          <a:effectLst/>
                        </a:rPr>
                        <a:t> </a:t>
                      </a:r>
                      <a:r>
                        <a:rPr lang="en-US" sz="1000" spc="15" dirty="0">
                          <a:effectLst/>
                        </a:rPr>
                        <a:t>1</a:t>
                      </a:r>
                      <a:r>
                        <a:rPr lang="en-US" sz="1000" spc="-5" dirty="0">
                          <a:effectLst/>
                        </a:rPr>
                        <a:t>-</a:t>
                      </a:r>
                      <a:r>
                        <a:rPr lang="en-US" sz="1000" dirty="0">
                          <a:effectLst/>
                        </a:rPr>
                        <a:t>2</a:t>
                      </a:r>
                      <a:r>
                        <a:rPr lang="en-US" sz="1000" spc="-15" dirty="0">
                          <a:effectLst/>
                        </a:rPr>
                        <a:t> </a:t>
                      </a:r>
                      <a:r>
                        <a:rPr lang="en-US" sz="1000" spc="-5" dirty="0">
                          <a:effectLst/>
                        </a:rPr>
                        <a:t>i</a:t>
                      </a:r>
                      <a:r>
                        <a:rPr lang="en-US" sz="1000" dirty="0">
                          <a:effectLst/>
                        </a:rPr>
                        <a:t>t</a:t>
                      </a:r>
                      <a:r>
                        <a:rPr lang="en-US" sz="1000" spc="5" dirty="0">
                          <a:effectLst/>
                        </a:rPr>
                        <a:t>em</a:t>
                      </a:r>
                      <a:r>
                        <a:rPr lang="en-US" sz="1000" dirty="0">
                          <a:effectLst/>
                        </a:rPr>
                        <a:t>s</a:t>
                      </a:r>
                      <a:r>
                        <a:rPr lang="en-US" sz="1000" spc="-15" dirty="0">
                          <a:effectLst/>
                        </a:rPr>
                        <a:t> </a:t>
                      </a:r>
                      <a:r>
                        <a:rPr lang="en-US" sz="1000" spc="-5" dirty="0">
                          <a:effectLst/>
                        </a:rPr>
                        <a:t>l</a:t>
                      </a:r>
                      <a:r>
                        <a:rPr lang="en-US" sz="1000" dirty="0">
                          <a:effectLst/>
                        </a:rPr>
                        <a:t>eft</a:t>
                      </a:r>
                      <a:r>
                        <a:rPr lang="en-US" sz="1000" spc="-15" dirty="0">
                          <a:effectLst/>
                        </a:rPr>
                        <a:t> </a:t>
                      </a:r>
                      <a:r>
                        <a:rPr lang="en-US" sz="1000" spc="5" dirty="0">
                          <a:effectLst/>
                        </a:rPr>
                        <a:t>un</a:t>
                      </a:r>
                      <a:r>
                        <a:rPr lang="en-US" sz="1000" dirty="0">
                          <a:effectLst/>
                        </a:rPr>
                        <a:t>a</a:t>
                      </a:r>
                      <a:r>
                        <a:rPr lang="en-US" sz="1000" spc="5" dirty="0">
                          <a:effectLst/>
                        </a:rPr>
                        <a:t>n</a:t>
                      </a:r>
                      <a:r>
                        <a:rPr lang="en-US" sz="1000" dirty="0">
                          <a:effectLst/>
                        </a:rPr>
                        <a:t>sw</a:t>
                      </a:r>
                      <a:r>
                        <a:rPr lang="en-US" sz="1000" spc="5" dirty="0">
                          <a:effectLst/>
                        </a:rPr>
                        <a:t>er</a:t>
                      </a:r>
                      <a:r>
                        <a:rPr lang="en-US" sz="1000" dirty="0">
                          <a:effectLst/>
                        </a:rPr>
                        <a:t>e</a:t>
                      </a:r>
                      <a:r>
                        <a:rPr lang="en-US" sz="1000" spc="5" dirty="0">
                          <a:effectLst/>
                        </a:rPr>
                        <a:t>d</a:t>
                      </a:r>
                      <a:r>
                        <a:rPr lang="en-US" sz="1000" dirty="0">
                          <a:effectLst/>
                        </a:rPr>
                        <a:t>)</a:t>
                      </a:r>
                      <a:endParaRPr lang="en-US" sz="1100"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0" marR="0" marT="0" marB="0"/>
                </a:tc>
              </a:tr>
            </a:tbl>
          </a:graphicData>
        </a:graphic>
      </p:graphicFrame>
      <p:sp>
        <p:nvSpPr>
          <p:cNvPr id="5" name="Rectangle 4"/>
          <p:cNvSpPr/>
          <p:nvPr/>
        </p:nvSpPr>
        <p:spPr>
          <a:xfrm>
            <a:off x="0" y="-89595"/>
            <a:ext cx="9067800" cy="1384995"/>
          </a:xfrm>
          <a:prstGeom prst="rect">
            <a:avLst/>
          </a:prstGeom>
        </p:spPr>
        <p:txBody>
          <a:bodyPr wrap="square">
            <a:spAutoFit/>
          </a:bodyPr>
          <a:lstStyle/>
          <a:p>
            <a:r>
              <a:rPr lang="en-US" sz="1400" dirty="0" smtClean="0"/>
              <a:t>Adapted </a:t>
            </a:r>
            <a:r>
              <a:rPr lang="en-US" sz="1400" dirty="0"/>
              <a:t>from the Patient Health Questionnaire–9 (PHQ-9</a:t>
            </a:r>
            <a:r>
              <a:rPr lang="en-US" sz="1400" dirty="0" smtClean="0"/>
              <a:t>) depression</a:t>
            </a:r>
            <a:endParaRPr lang="en-US" sz="1400" dirty="0"/>
          </a:p>
          <a:p>
            <a:r>
              <a:rPr lang="en-US" sz="1400" b="1" dirty="0"/>
              <a:t>Name:</a:t>
            </a:r>
            <a:r>
              <a:rPr lang="en-US" sz="1400" b="1" u="sng" dirty="0"/>
              <a:t>        </a:t>
            </a:r>
            <a:r>
              <a:rPr lang="en-US" sz="1400" b="1" u="sng" dirty="0" smtClean="0"/>
              <a:t>   </a:t>
            </a:r>
            <a:endParaRPr lang="en-US" sz="1400" dirty="0"/>
          </a:p>
          <a:p>
            <a:r>
              <a:rPr lang="en-US" sz="1400" b="1" dirty="0"/>
              <a:t>Age: </a:t>
            </a:r>
            <a:r>
              <a:rPr lang="en-US" sz="1400" b="1" u="sng" dirty="0"/>
              <a:t>             </a:t>
            </a:r>
            <a:endParaRPr lang="en-US" sz="1400" dirty="0"/>
          </a:p>
          <a:p>
            <a:r>
              <a:rPr lang="en-US" sz="1400" b="1" dirty="0" smtClean="0"/>
              <a:t>Sex</a:t>
            </a:r>
            <a:r>
              <a:rPr lang="en-US" sz="1400" b="1" dirty="0"/>
              <a:t>:  Male  </a:t>
            </a:r>
            <a:r>
              <a:rPr lang="en-US" sz="1400" dirty="0"/>
              <a:t>q    </a:t>
            </a:r>
            <a:r>
              <a:rPr lang="en-US" sz="1400" b="1" dirty="0"/>
              <a:t>Female </a:t>
            </a:r>
            <a:r>
              <a:rPr lang="en-US" sz="1400" dirty="0"/>
              <a:t>q    </a:t>
            </a:r>
            <a:r>
              <a:rPr lang="en-US" sz="1400" b="1" dirty="0"/>
              <a:t>Date:</a:t>
            </a:r>
            <a:r>
              <a:rPr lang="en-US" sz="1400" b="1" u="sng" dirty="0"/>
              <a:t>                                      </a:t>
            </a:r>
            <a:endParaRPr lang="en-US" sz="1400" dirty="0"/>
          </a:p>
          <a:p>
            <a:r>
              <a:rPr lang="en-US" sz="1400" dirty="0"/>
              <a:t> </a:t>
            </a:r>
            <a:r>
              <a:rPr lang="en-US" sz="1400" b="1" u="sng" dirty="0" smtClean="0"/>
              <a:t>Instructions</a:t>
            </a:r>
            <a:r>
              <a:rPr lang="en-US" sz="1400" b="1" u="sng" dirty="0"/>
              <a:t>:</a:t>
            </a:r>
            <a:r>
              <a:rPr lang="en-US" sz="1400" b="1" dirty="0"/>
              <a:t> </a:t>
            </a:r>
            <a:r>
              <a:rPr lang="en-US" sz="1400" dirty="0"/>
              <a:t>Over the </a:t>
            </a:r>
            <a:r>
              <a:rPr lang="en-US" sz="1400" b="1" u="sng" dirty="0"/>
              <a:t>last 7 days</a:t>
            </a:r>
            <a:r>
              <a:rPr lang="en-US" sz="1400" dirty="0"/>
              <a:t>, how often have you been bothered by any of the following problems? </a:t>
            </a:r>
          </a:p>
          <a:p>
            <a:r>
              <a:rPr lang="en-US" sz="1400" dirty="0"/>
              <a:t> </a:t>
            </a:r>
          </a:p>
        </p:txBody>
      </p:sp>
      <p:graphicFrame>
        <p:nvGraphicFramePr>
          <p:cNvPr id="6" name="Table 5"/>
          <p:cNvGraphicFramePr>
            <a:graphicFrameLocks noGrp="1"/>
          </p:cNvGraphicFramePr>
          <p:nvPr>
            <p:extLst>
              <p:ext uri="{D42A27DB-BD31-4B8C-83A1-F6EECF244321}">
                <p14:modId xmlns:p14="http://schemas.microsoft.com/office/powerpoint/2010/main" val="345845407"/>
              </p:ext>
            </p:extLst>
          </p:nvPr>
        </p:nvGraphicFramePr>
        <p:xfrm>
          <a:off x="2286000" y="5715000"/>
          <a:ext cx="4695825" cy="1042543"/>
        </p:xfrm>
        <a:graphic>
          <a:graphicData uri="http://schemas.openxmlformats.org/drawingml/2006/table">
            <a:tbl>
              <a:tblPr>
                <a:tableStyleId>{5C22544A-7EE6-4342-B048-85BDC9FD1C3A}</a:tableStyleId>
              </a:tblPr>
              <a:tblGrid>
                <a:gridCol w="2641600"/>
                <a:gridCol w="2054225"/>
              </a:tblGrid>
              <a:tr h="133985">
                <a:tc>
                  <a:txBody>
                    <a:bodyPr/>
                    <a:lstStyle/>
                    <a:p>
                      <a:pPr marL="64770" marR="0">
                        <a:lnSpc>
                          <a:spcPts val="1015"/>
                        </a:lnSpc>
                        <a:spcBef>
                          <a:spcPts val="0"/>
                        </a:spcBef>
                        <a:spcAft>
                          <a:spcPts val="0"/>
                        </a:spcAft>
                      </a:pPr>
                      <a:r>
                        <a:rPr lang="en-US" sz="1100">
                          <a:effectLst/>
                        </a:rPr>
                        <a:t>Lev</a:t>
                      </a:r>
                      <a:r>
                        <a:rPr lang="en-US" sz="1100" spc="-5">
                          <a:effectLst/>
                        </a:rPr>
                        <a:t>e</a:t>
                      </a:r>
                      <a:r>
                        <a:rPr lang="en-US" sz="1100" spc="5">
                          <a:effectLst/>
                        </a:rPr>
                        <a:t>l</a:t>
                      </a:r>
                      <a:r>
                        <a:rPr lang="en-US" sz="1100">
                          <a:effectLst/>
                        </a:rPr>
                        <a:t>s</a:t>
                      </a:r>
                      <a:r>
                        <a:rPr lang="en-US" sz="1100" spc="-10">
                          <a:effectLst/>
                        </a:rPr>
                        <a:t> </a:t>
                      </a:r>
                      <a:r>
                        <a:rPr lang="en-US" sz="1100" spc="-5">
                          <a:effectLst/>
                        </a:rPr>
                        <a:t>o</a:t>
                      </a:r>
                      <a:r>
                        <a:rPr lang="en-US" sz="1100">
                          <a:effectLst/>
                        </a:rPr>
                        <a:t>f d</a:t>
                      </a:r>
                      <a:r>
                        <a:rPr lang="en-US" sz="1100" spc="-5">
                          <a:effectLst/>
                        </a:rPr>
                        <a:t>ep</a:t>
                      </a:r>
                      <a:r>
                        <a:rPr lang="en-US" sz="1100" spc="5">
                          <a:effectLst/>
                        </a:rPr>
                        <a:t>r</a:t>
                      </a:r>
                      <a:r>
                        <a:rPr lang="en-US" sz="1100" spc="-5">
                          <a:effectLst/>
                        </a:rPr>
                        <a:t>e</a:t>
                      </a:r>
                      <a:r>
                        <a:rPr lang="en-US" sz="1100">
                          <a:effectLst/>
                        </a:rPr>
                        <a:t>s</a:t>
                      </a:r>
                      <a:r>
                        <a:rPr lang="en-US" sz="1100" spc="-10">
                          <a:effectLst/>
                        </a:rPr>
                        <a:t>s</a:t>
                      </a:r>
                      <a:r>
                        <a:rPr lang="en-US" sz="1100" spc="5">
                          <a:effectLst/>
                        </a:rPr>
                        <a:t>iv</a:t>
                      </a:r>
                      <a:r>
                        <a:rPr lang="en-US" sz="1100">
                          <a:effectLst/>
                        </a:rPr>
                        <a:t>e</a:t>
                      </a:r>
                      <a:r>
                        <a:rPr lang="en-US" sz="1100" spc="-15">
                          <a:effectLst/>
                        </a:rPr>
                        <a:t> </a:t>
                      </a:r>
                      <a:r>
                        <a:rPr lang="en-US" sz="1100" spc="-5">
                          <a:effectLst/>
                        </a:rPr>
                        <a:t>s</a:t>
                      </a:r>
                      <a:r>
                        <a:rPr lang="en-US" sz="1100" spc="5">
                          <a:effectLst/>
                        </a:rPr>
                        <a:t>y</a:t>
                      </a:r>
                      <a:r>
                        <a:rPr lang="en-US" sz="1100">
                          <a:effectLst/>
                        </a:rPr>
                        <a:t>mp</a:t>
                      </a:r>
                      <a:r>
                        <a:rPr lang="en-US" sz="1100" spc="-15">
                          <a:effectLst/>
                        </a:rPr>
                        <a:t>t</a:t>
                      </a:r>
                      <a:r>
                        <a:rPr lang="en-US" sz="1100" spc="-5">
                          <a:effectLst/>
                        </a:rPr>
                        <a:t>o</a:t>
                      </a:r>
                      <a:r>
                        <a:rPr lang="en-US" sz="1100">
                          <a:effectLst/>
                        </a:rPr>
                        <a:t>ms</a:t>
                      </a:r>
                      <a:r>
                        <a:rPr lang="en-US" sz="1100" spc="5">
                          <a:effectLst/>
                        </a:rPr>
                        <a:t> s</a:t>
                      </a:r>
                      <a:r>
                        <a:rPr lang="en-US" sz="1100" spc="-15">
                          <a:effectLst/>
                        </a:rPr>
                        <a:t>e</a:t>
                      </a:r>
                      <a:r>
                        <a:rPr lang="en-US" sz="1100" spc="5">
                          <a:effectLst/>
                        </a:rPr>
                        <a:t>v</a:t>
                      </a:r>
                      <a:r>
                        <a:rPr lang="en-US" sz="1100" spc="-5">
                          <a:effectLst/>
                        </a:rPr>
                        <a:t>e</a:t>
                      </a:r>
                      <a:r>
                        <a:rPr lang="en-US" sz="1100" spc="5">
                          <a:effectLst/>
                        </a:rPr>
                        <a:t>r</a:t>
                      </a:r>
                      <a:r>
                        <a:rPr lang="en-US" sz="1100" spc="-5">
                          <a:effectLst/>
                        </a:rPr>
                        <a:t>i</a:t>
                      </a:r>
                      <a:r>
                        <a:rPr lang="en-US" sz="1100">
                          <a:effectLst/>
                        </a:rPr>
                        <a:t>ty</a:t>
                      </a:r>
                      <a:endParaRPr lang="en-US" sz="1100">
                        <a:effectLst/>
                        <a:latin typeface="Calibri"/>
                        <a:ea typeface="Calibri"/>
                        <a:cs typeface="Times New Roman"/>
                      </a:endParaRPr>
                    </a:p>
                  </a:txBody>
                  <a:tcPr marL="0" marR="0" marT="0" marB="0"/>
                </a:tc>
                <a:tc>
                  <a:txBody>
                    <a:bodyPr/>
                    <a:lstStyle/>
                    <a:p>
                      <a:pPr marL="64770" marR="0">
                        <a:lnSpc>
                          <a:spcPts val="1015"/>
                        </a:lnSpc>
                        <a:spcBef>
                          <a:spcPts val="0"/>
                        </a:spcBef>
                        <a:spcAft>
                          <a:spcPts val="0"/>
                        </a:spcAft>
                      </a:pPr>
                      <a:r>
                        <a:rPr lang="en-US" sz="1100">
                          <a:effectLst/>
                        </a:rPr>
                        <a:t>PHQ-9</a:t>
                      </a:r>
                      <a:r>
                        <a:rPr lang="en-US" sz="1100" spc="5">
                          <a:effectLst/>
                        </a:rPr>
                        <a:t> </a:t>
                      </a:r>
                      <a:r>
                        <a:rPr lang="en-US" sz="1100" spc="-15">
                          <a:effectLst/>
                        </a:rPr>
                        <a:t>S</a:t>
                      </a:r>
                      <a:r>
                        <a:rPr lang="en-US" sz="1100" spc="5">
                          <a:effectLst/>
                        </a:rPr>
                        <a:t>c</a:t>
                      </a:r>
                      <a:r>
                        <a:rPr lang="en-US" sz="1100" spc="-5">
                          <a:effectLst/>
                        </a:rPr>
                        <a:t>o</a:t>
                      </a:r>
                      <a:r>
                        <a:rPr lang="en-US" sz="1100" spc="5">
                          <a:effectLst/>
                        </a:rPr>
                        <a:t>r</a:t>
                      </a:r>
                      <a:r>
                        <a:rPr lang="en-US" sz="1100">
                          <a:effectLst/>
                        </a:rPr>
                        <a:t>e</a:t>
                      </a:r>
                      <a:endParaRPr lang="en-US" sz="1100">
                        <a:effectLst/>
                        <a:latin typeface="Calibri"/>
                        <a:ea typeface="Calibri"/>
                        <a:cs typeface="Times New Roman"/>
                      </a:endParaRPr>
                    </a:p>
                  </a:txBody>
                  <a:tcPr marL="0" marR="0" marT="0" marB="0"/>
                </a:tc>
              </a:tr>
              <a:tr h="857885">
                <a:tc>
                  <a:txBody>
                    <a:bodyPr/>
                    <a:lstStyle/>
                    <a:p>
                      <a:pPr marL="64770" marR="0">
                        <a:lnSpc>
                          <a:spcPts val="1320"/>
                        </a:lnSpc>
                        <a:spcBef>
                          <a:spcPts val="0"/>
                        </a:spcBef>
                        <a:spcAft>
                          <a:spcPts val="0"/>
                        </a:spcAft>
                      </a:pPr>
                      <a:r>
                        <a:rPr lang="en-US" sz="1100" spc="-5">
                          <a:effectLst/>
                        </a:rPr>
                        <a:t>N</a:t>
                      </a:r>
                      <a:r>
                        <a:rPr lang="en-US" sz="1100" spc="5">
                          <a:effectLst/>
                        </a:rPr>
                        <a:t>o</a:t>
                      </a:r>
                      <a:r>
                        <a:rPr lang="en-US" sz="1100" spc="-5">
                          <a:effectLst/>
                        </a:rPr>
                        <a:t>n</a:t>
                      </a:r>
                      <a:r>
                        <a:rPr lang="en-US" sz="1100">
                          <a:effectLst/>
                        </a:rPr>
                        <a:t>e</a:t>
                      </a:r>
                    </a:p>
                    <a:p>
                      <a:pPr marL="64770" marR="805815">
                        <a:lnSpc>
                          <a:spcPct val="99000"/>
                        </a:lnSpc>
                        <a:spcBef>
                          <a:spcPts val="0"/>
                        </a:spcBef>
                        <a:spcAft>
                          <a:spcPts val="0"/>
                        </a:spcAft>
                      </a:pPr>
                      <a:r>
                        <a:rPr lang="en-US" sz="1100" spc="5">
                          <a:effectLst/>
                        </a:rPr>
                        <a:t>M</a:t>
                      </a:r>
                      <a:r>
                        <a:rPr lang="en-US" sz="1100">
                          <a:effectLst/>
                        </a:rPr>
                        <a:t>ild</a:t>
                      </a:r>
                      <a:r>
                        <a:rPr lang="en-US" sz="1100" spc="-5">
                          <a:effectLst/>
                        </a:rPr>
                        <a:t> </a:t>
                      </a:r>
                      <a:r>
                        <a:rPr lang="en-US" sz="1100">
                          <a:effectLst/>
                        </a:rPr>
                        <a:t>dep</a:t>
                      </a:r>
                      <a:r>
                        <a:rPr lang="en-US" sz="1100" spc="-5">
                          <a:effectLst/>
                        </a:rPr>
                        <a:t>r</a:t>
                      </a:r>
                      <a:r>
                        <a:rPr lang="en-US" sz="1100">
                          <a:effectLst/>
                        </a:rPr>
                        <a:t>ess</a:t>
                      </a:r>
                      <a:r>
                        <a:rPr lang="en-US" sz="1100" spc="-10">
                          <a:effectLst/>
                        </a:rPr>
                        <a:t>i</a:t>
                      </a:r>
                      <a:r>
                        <a:rPr lang="en-US" sz="1100" spc="5">
                          <a:effectLst/>
                        </a:rPr>
                        <a:t>o</a:t>
                      </a:r>
                      <a:r>
                        <a:rPr lang="en-US" sz="1100">
                          <a:effectLst/>
                        </a:rPr>
                        <a:t>n</a:t>
                      </a:r>
                    </a:p>
                    <a:p>
                      <a:pPr marL="64770" marR="805815">
                        <a:lnSpc>
                          <a:spcPct val="99000"/>
                        </a:lnSpc>
                        <a:spcBef>
                          <a:spcPts val="0"/>
                        </a:spcBef>
                        <a:spcAft>
                          <a:spcPts val="0"/>
                        </a:spcAft>
                      </a:pPr>
                      <a:r>
                        <a:rPr lang="en-US" sz="1100" spc="5">
                          <a:effectLst/>
                        </a:rPr>
                        <a:t>Mo</a:t>
                      </a:r>
                      <a:r>
                        <a:rPr lang="en-US" sz="1100" spc="-5">
                          <a:effectLst/>
                        </a:rPr>
                        <a:t>d</a:t>
                      </a:r>
                      <a:r>
                        <a:rPr lang="en-US" sz="1100" spc="-10">
                          <a:effectLst/>
                        </a:rPr>
                        <a:t>e</a:t>
                      </a:r>
                      <a:r>
                        <a:rPr lang="en-US" sz="1100">
                          <a:effectLst/>
                        </a:rPr>
                        <a:t>rate</a:t>
                      </a:r>
                      <a:r>
                        <a:rPr lang="en-US" sz="1100" spc="-10">
                          <a:effectLst/>
                        </a:rPr>
                        <a:t> </a:t>
                      </a:r>
                      <a:r>
                        <a:rPr lang="en-US" sz="1100">
                          <a:effectLst/>
                        </a:rPr>
                        <a:t>dep</a:t>
                      </a:r>
                      <a:r>
                        <a:rPr lang="en-US" sz="1100" spc="-5">
                          <a:effectLst/>
                        </a:rPr>
                        <a:t>r</a:t>
                      </a:r>
                      <a:r>
                        <a:rPr lang="en-US" sz="1100">
                          <a:effectLst/>
                        </a:rPr>
                        <a:t>ess</a:t>
                      </a:r>
                      <a:r>
                        <a:rPr lang="en-US" sz="1100" spc="-10">
                          <a:effectLst/>
                        </a:rPr>
                        <a:t>i</a:t>
                      </a:r>
                      <a:r>
                        <a:rPr lang="en-US" sz="1100" spc="5">
                          <a:effectLst/>
                        </a:rPr>
                        <a:t>o</a:t>
                      </a:r>
                      <a:r>
                        <a:rPr lang="en-US" sz="1100">
                          <a:effectLst/>
                        </a:rPr>
                        <a:t>n </a:t>
                      </a:r>
                      <a:r>
                        <a:rPr lang="en-US" sz="1100" spc="5">
                          <a:effectLst/>
                        </a:rPr>
                        <a:t>Mo</a:t>
                      </a:r>
                      <a:r>
                        <a:rPr lang="en-US" sz="1100" spc="-5">
                          <a:effectLst/>
                        </a:rPr>
                        <a:t>d</a:t>
                      </a:r>
                      <a:r>
                        <a:rPr lang="en-US" sz="1100" spc="-10">
                          <a:effectLst/>
                        </a:rPr>
                        <a:t>e</a:t>
                      </a:r>
                      <a:r>
                        <a:rPr lang="en-US" sz="1100">
                          <a:effectLst/>
                        </a:rPr>
                        <a:t>rate</a:t>
                      </a:r>
                      <a:r>
                        <a:rPr lang="en-US" sz="1100" spc="-10">
                          <a:effectLst/>
                        </a:rPr>
                        <a:t>l</a:t>
                      </a:r>
                      <a:r>
                        <a:rPr lang="en-US" sz="1100">
                          <a:effectLst/>
                        </a:rPr>
                        <a:t>y</a:t>
                      </a:r>
                      <a:r>
                        <a:rPr lang="en-US" sz="1100" spc="5">
                          <a:effectLst/>
                        </a:rPr>
                        <a:t> </a:t>
                      </a:r>
                      <a:r>
                        <a:rPr lang="en-US" sz="1100" spc="-10">
                          <a:effectLst/>
                        </a:rPr>
                        <a:t>s</a:t>
                      </a:r>
                      <a:r>
                        <a:rPr lang="en-US" sz="1100">
                          <a:effectLst/>
                        </a:rPr>
                        <a:t>e</a:t>
                      </a:r>
                      <a:r>
                        <a:rPr lang="en-US" sz="1100" spc="-5">
                          <a:effectLst/>
                        </a:rPr>
                        <a:t>v</a:t>
                      </a:r>
                      <a:r>
                        <a:rPr lang="en-US" sz="1100">
                          <a:effectLst/>
                        </a:rPr>
                        <a:t>ere</a:t>
                      </a:r>
                      <a:r>
                        <a:rPr lang="en-US" sz="1100" spc="5">
                          <a:effectLst/>
                        </a:rPr>
                        <a:t> </a:t>
                      </a:r>
                      <a:r>
                        <a:rPr lang="en-US" sz="1100" spc="-5">
                          <a:effectLst/>
                        </a:rPr>
                        <a:t>d</a:t>
                      </a:r>
                      <a:r>
                        <a:rPr lang="en-US" sz="1100">
                          <a:effectLst/>
                        </a:rPr>
                        <a:t>ep</a:t>
                      </a:r>
                      <a:r>
                        <a:rPr lang="en-US" sz="1100" spc="-15">
                          <a:effectLst/>
                        </a:rPr>
                        <a:t>r</a:t>
                      </a:r>
                      <a:r>
                        <a:rPr lang="en-US" sz="1100">
                          <a:effectLst/>
                        </a:rPr>
                        <a:t>es</a:t>
                      </a:r>
                      <a:r>
                        <a:rPr lang="en-US" sz="1100" spc="-10">
                          <a:effectLst/>
                        </a:rPr>
                        <a:t>s</a:t>
                      </a:r>
                      <a:r>
                        <a:rPr lang="en-US" sz="1100">
                          <a:effectLst/>
                        </a:rPr>
                        <a:t>i</a:t>
                      </a:r>
                      <a:r>
                        <a:rPr lang="en-US" sz="1100" spc="5">
                          <a:effectLst/>
                        </a:rPr>
                        <a:t>o</a:t>
                      </a:r>
                      <a:r>
                        <a:rPr lang="en-US" sz="1100">
                          <a:effectLst/>
                        </a:rPr>
                        <a:t>n Se</a:t>
                      </a:r>
                      <a:r>
                        <a:rPr lang="en-US" sz="1100" spc="5">
                          <a:effectLst/>
                        </a:rPr>
                        <a:t>v</a:t>
                      </a:r>
                      <a:r>
                        <a:rPr lang="en-US" sz="1100">
                          <a:effectLst/>
                        </a:rPr>
                        <a:t>e</a:t>
                      </a:r>
                      <a:r>
                        <a:rPr lang="en-US" sz="1100" spc="-10">
                          <a:effectLst/>
                        </a:rPr>
                        <a:t>r</a:t>
                      </a:r>
                      <a:r>
                        <a:rPr lang="en-US" sz="1100">
                          <a:effectLst/>
                        </a:rPr>
                        <a:t>e</a:t>
                      </a:r>
                      <a:r>
                        <a:rPr lang="en-US" sz="1100" spc="5">
                          <a:effectLst/>
                        </a:rPr>
                        <a:t> </a:t>
                      </a:r>
                      <a:r>
                        <a:rPr lang="en-US" sz="1100" spc="-5">
                          <a:effectLst/>
                        </a:rPr>
                        <a:t>d</a:t>
                      </a:r>
                      <a:r>
                        <a:rPr lang="en-US" sz="1100">
                          <a:effectLst/>
                        </a:rPr>
                        <a:t>epr</a:t>
                      </a:r>
                      <a:r>
                        <a:rPr lang="en-US" sz="1100" spc="-10">
                          <a:effectLst/>
                        </a:rPr>
                        <a:t>e</a:t>
                      </a:r>
                      <a:r>
                        <a:rPr lang="en-US" sz="1100">
                          <a:effectLst/>
                        </a:rPr>
                        <a:t>ssi</a:t>
                      </a:r>
                      <a:r>
                        <a:rPr lang="en-US" sz="1100" spc="5">
                          <a:effectLst/>
                        </a:rPr>
                        <a:t>o</a:t>
                      </a:r>
                      <a:r>
                        <a:rPr lang="en-US" sz="1100">
                          <a:effectLst/>
                        </a:rPr>
                        <a:t>n</a:t>
                      </a:r>
                      <a:endParaRPr lang="en-US" sz="1100">
                        <a:effectLst/>
                        <a:latin typeface="Calibri"/>
                        <a:ea typeface="Calibri"/>
                        <a:cs typeface="Times New Roman"/>
                      </a:endParaRPr>
                    </a:p>
                  </a:txBody>
                  <a:tcPr marL="0" marR="0" marT="0" marB="0"/>
                </a:tc>
                <a:tc>
                  <a:txBody>
                    <a:bodyPr/>
                    <a:lstStyle/>
                    <a:p>
                      <a:pPr marL="64770" marR="0">
                        <a:lnSpc>
                          <a:spcPts val="1320"/>
                        </a:lnSpc>
                        <a:spcBef>
                          <a:spcPts val="0"/>
                        </a:spcBef>
                        <a:spcAft>
                          <a:spcPts val="0"/>
                        </a:spcAft>
                      </a:pPr>
                      <a:r>
                        <a:rPr lang="en-US" sz="1100" spc="5" dirty="0">
                          <a:effectLst/>
                        </a:rPr>
                        <a:t>0</a:t>
                      </a:r>
                      <a:r>
                        <a:rPr lang="en-US" sz="1100" dirty="0">
                          <a:effectLst/>
                        </a:rPr>
                        <a:t>-4</a:t>
                      </a:r>
                    </a:p>
                    <a:p>
                      <a:pPr marL="64770" marR="0">
                        <a:lnSpc>
                          <a:spcPct val="115000"/>
                        </a:lnSpc>
                        <a:spcBef>
                          <a:spcPts val="0"/>
                        </a:spcBef>
                        <a:spcAft>
                          <a:spcPts val="0"/>
                        </a:spcAft>
                      </a:pPr>
                      <a:r>
                        <a:rPr lang="en-US" sz="1100" spc="5" dirty="0">
                          <a:effectLst/>
                        </a:rPr>
                        <a:t>5</a:t>
                      </a:r>
                      <a:r>
                        <a:rPr lang="en-US" sz="1100" dirty="0">
                          <a:effectLst/>
                        </a:rPr>
                        <a:t>-9</a:t>
                      </a:r>
                    </a:p>
                    <a:p>
                      <a:pPr marL="64770" marR="0">
                        <a:lnSpc>
                          <a:spcPts val="1330"/>
                        </a:lnSpc>
                        <a:spcBef>
                          <a:spcPts val="0"/>
                        </a:spcBef>
                        <a:spcAft>
                          <a:spcPts val="0"/>
                        </a:spcAft>
                      </a:pPr>
                      <a:r>
                        <a:rPr lang="en-US" sz="1100" spc="5" dirty="0">
                          <a:effectLst/>
                        </a:rPr>
                        <a:t>10</a:t>
                      </a:r>
                      <a:r>
                        <a:rPr lang="en-US" sz="1100" spc="-15" dirty="0">
                          <a:effectLst/>
                        </a:rPr>
                        <a:t>-</a:t>
                      </a:r>
                      <a:r>
                        <a:rPr lang="en-US" sz="1100" spc="5" dirty="0">
                          <a:effectLst/>
                        </a:rPr>
                        <a:t>14</a:t>
                      </a:r>
                      <a:endParaRPr lang="en-US" sz="1100" dirty="0">
                        <a:effectLst/>
                      </a:endParaRPr>
                    </a:p>
                    <a:p>
                      <a:pPr marL="64770" marR="0">
                        <a:lnSpc>
                          <a:spcPct val="115000"/>
                        </a:lnSpc>
                        <a:spcBef>
                          <a:spcPts val="0"/>
                        </a:spcBef>
                        <a:spcAft>
                          <a:spcPts val="0"/>
                        </a:spcAft>
                      </a:pPr>
                      <a:r>
                        <a:rPr lang="en-US" sz="1100" spc="5" dirty="0">
                          <a:effectLst/>
                        </a:rPr>
                        <a:t>15</a:t>
                      </a:r>
                      <a:r>
                        <a:rPr lang="en-US" sz="1100" spc="-15" dirty="0">
                          <a:effectLst/>
                        </a:rPr>
                        <a:t>-</a:t>
                      </a:r>
                      <a:r>
                        <a:rPr lang="en-US" sz="1100" spc="5" dirty="0">
                          <a:effectLst/>
                        </a:rPr>
                        <a:t>19</a:t>
                      </a:r>
                      <a:endParaRPr lang="en-US" sz="1100" dirty="0">
                        <a:effectLst/>
                      </a:endParaRPr>
                    </a:p>
                    <a:p>
                      <a:pPr marL="64770" marR="0">
                        <a:lnSpc>
                          <a:spcPct val="115000"/>
                        </a:lnSpc>
                        <a:spcBef>
                          <a:spcPts val="0"/>
                        </a:spcBef>
                        <a:spcAft>
                          <a:spcPts val="0"/>
                        </a:spcAft>
                      </a:pPr>
                      <a:r>
                        <a:rPr lang="en-US" sz="1100" spc="5" dirty="0">
                          <a:effectLst/>
                        </a:rPr>
                        <a:t>20</a:t>
                      </a:r>
                      <a:r>
                        <a:rPr lang="en-US" sz="1100" spc="-15" dirty="0">
                          <a:effectLst/>
                        </a:rPr>
                        <a:t>-</a:t>
                      </a:r>
                      <a:r>
                        <a:rPr lang="en-US" sz="1100" spc="5" dirty="0">
                          <a:effectLst/>
                        </a:rPr>
                        <a:t>27</a:t>
                      </a:r>
                      <a:endParaRPr lang="en-US" sz="1100" dirty="0">
                        <a:effectLst/>
                        <a:latin typeface="Calibri"/>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20200646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Method #2 for severity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94520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4525962"/>
          </a:xfrm>
        </p:spPr>
        <p:txBody>
          <a:bodyPr/>
          <a:lstStyle/>
          <a:p>
            <a:pPr marL="623887" indent="-514350">
              <a:buFont typeface="+mj-lt"/>
              <a:buAutoNum type="alphaUcPeriod"/>
            </a:pPr>
            <a:r>
              <a:rPr lang="en-US" sz="1800" dirty="0"/>
              <a:t>Problematic pattern of alcohol use leading to clinically significant impairment or distress as manifested by at least two of the following occurring within a 12 month </a:t>
            </a:r>
            <a:r>
              <a:rPr lang="en-US" sz="1800" dirty="0" smtClean="0"/>
              <a:t>period</a:t>
            </a:r>
          </a:p>
          <a:p>
            <a:pPr marL="109537" indent="0">
              <a:buNone/>
            </a:pPr>
            <a:endParaRPr lang="en-US" sz="1800" dirty="0" smtClean="0"/>
          </a:p>
          <a:p>
            <a:pPr marL="830263" lvl="1" indent="-438150" eaLnBrk="1" hangingPunct="1">
              <a:lnSpc>
                <a:spcPct val="70000"/>
              </a:lnSpc>
              <a:buFont typeface="Verdana" pitchFamily="34" charset="0"/>
              <a:buAutoNum type="arabicPeriod"/>
            </a:pPr>
            <a:r>
              <a:rPr lang="en-US" altLang="en-US" sz="1800" dirty="0"/>
              <a:t>Alcohol taken in larger amount (need more for increased effect)</a:t>
            </a:r>
          </a:p>
          <a:p>
            <a:pPr marL="830263" lvl="1" indent="-438150" eaLnBrk="1" hangingPunct="1">
              <a:lnSpc>
                <a:spcPct val="70000"/>
              </a:lnSpc>
              <a:buFont typeface="Verdana" pitchFamily="34" charset="0"/>
              <a:buAutoNum type="arabicPeriod"/>
            </a:pPr>
            <a:r>
              <a:rPr lang="en-US" altLang="en-US" sz="1800" dirty="0"/>
              <a:t>Persistent desire or efforts to </a:t>
            </a:r>
            <a:r>
              <a:rPr lang="en-US" altLang="en-US" sz="1800" b="1" dirty="0" smtClean="0"/>
              <a:t>quit Using </a:t>
            </a:r>
            <a:r>
              <a:rPr lang="en-US" altLang="en-US" sz="1800" b="1" dirty="0"/>
              <a:t>alcohol</a:t>
            </a:r>
          </a:p>
          <a:p>
            <a:pPr marL="830263" lvl="1" indent="-438150" eaLnBrk="1" hangingPunct="1">
              <a:lnSpc>
                <a:spcPct val="70000"/>
              </a:lnSpc>
              <a:buFont typeface="Verdana" pitchFamily="34" charset="0"/>
              <a:buAutoNum type="arabicPeriod"/>
            </a:pPr>
            <a:r>
              <a:rPr lang="en-US" altLang="en-US" sz="1800" dirty="0"/>
              <a:t>Time spent to obtain, use, recover from effects Of alcohol</a:t>
            </a:r>
          </a:p>
          <a:p>
            <a:pPr marL="830263" lvl="1" indent="-438150" eaLnBrk="1" hangingPunct="1">
              <a:lnSpc>
                <a:spcPct val="70000"/>
              </a:lnSpc>
              <a:buFont typeface="Verdana" pitchFamily="34" charset="0"/>
              <a:buAutoNum type="arabicPeriod"/>
            </a:pPr>
            <a:r>
              <a:rPr lang="en-US" altLang="en-US" sz="1800" dirty="0"/>
              <a:t>Cravings Or urges to use Alcohol</a:t>
            </a:r>
          </a:p>
          <a:p>
            <a:pPr marL="830263" lvl="1" indent="-438150" eaLnBrk="1" hangingPunct="1">
              <a:lnSpc>
                <a:spcPct val="70000"/>
              </a:lnSpc>
              <a:buFont typeface="Verdana" pitchFamily="34" charset="0"/>
              <a:buAutoNum type="arabicPeriod"/>
            </a:pPr>
            <a:r>
              <a:rPr lang="en-US" altLang="en-US" sz="1800" dirty="0"/>
              <a:t>Failure to fulfill significant roles</a:t>
            </a:r>
          </a:p>
          <a:p>
            <a:pPr marL="830263" lvl="1" indent="-438150" eaLnBrk="1" hangingPunct="1">
              <a:lnSpc>
                <a:spcPct val="70000"/>
              </a:lnSpc>
              <a:buFont typeface="Verdana" pitchFamily="34" charset="0"/>
              <a:buAutoNum type="arabicPeriod"/>
            </a:pPr>
            <a:r>
              <a:rPr lang="en-US" altLang="en-US" sz="1800" dirty="0"/>
              <a:t>Continued use Alcohol despite persistent and recurrent problems</a:t>
            </a:r>
            <a:endParaRPr lang="en-US" altLang="en-US" sz="1800" b="1" dirty="0"/>
          </a:p>
          <a:p>
            <a:pPr marL="830263" lvl="1" indent="-438150" eaLnBrk="1" hangingPunct="1">
              <a:lnSpc>
                <a:spcPct val="70000"/>
              </a:lnSpc>
              <a:buFont typeface="Verdana" pitchFamily="34" charset="0"/>
              <a:buAutoNum type="arabicPeriod"/>
            </a:pPr>
            <a:r>
              <a:rPr lang="en-US" altLang="en-US" sz="1800" dirty="0"/>
              <a:t>Important social/occupational activities are reduced</a:t>
            </a:r>
          </a:p>
          <a:p>
            <a:pPr marL="830263" lvl="1" indent="-438150" eaLnBrk="1" hangingPunct="1">
              <a:lnSpc>
                <a:spcPct val="70000"/>
              </a:lnSpc>
              <a:buFont typeface="Verdana" pitchFamily="34" charset="0"/>
              <a:buAutoNum type="arabicPeriod"/>
            </a:pPr>
            <a:r>
              <a:rPr lang="en-US" altLang="en-US" sz="1800" dirty="0"/>
              <a:t>Recurrent use  Of </a:t>
            </a:r>
            <a:r>
              <a:rPr lang="en-US" altLang="en-US" sz="1800" dirty="0" smtClean="0"/>
              <a:t>alcohol in </a:t>
            </a:r>
            <a:r>
              <a:rPr lang="en-US" altLang="en-US" sz="1800" dirty="0"/>
              <a:t>physically hazardous situations</a:t>
            </a:r>
          </a:p>
          <a:p>
            <a:pPr marL="830263" lvl="1" indent="-438150" eaLnBrk="1" hangingPunct="1">
              <a:lnSpc>
                <a:spcPct val="70000"/>
              </a:lnSpc>
              <a:buFont typeface="Verdana" pitchFamily="34" charset="0"/>
              <a:buAutoNum type="arabicPeriod"/>
            </a:pPr>
            <a:r>
              <a:rPr lang="en-US" altLang="en-US" sz="1800" dirty="0"/>
              <a:t>Use Of alcohol continues despite knowledge of impact of the problem</a:t>
            </a:r>
          </a:p>
          <a:p>
            <a:pPr marL="830263" lvl="1" indent="-438150" eaLnBrk="1" hangingPunct="1">
              <a:lnSpc>
                <a:spcPct val="70000"/>
              </a:lnSpc>
              <a:buFont typeface="Verdana" pitchFamily="34" charset="0"/>
              <a:buAutoNum type="arabicPeriod"/>
            </a:pPr>
            <a:r>
              <a:rPr lang="en-US" sz="1800" dirty="0"/>
              <a:t>Tolerance, as defined by a. Increased amounts needed to achieve intoxication or b. Diminished effect Of alcohol</a:t>
            </a:r>
          </a:p>
          <a:p>
            <a:pPr marL="830263" lvl="1" indent="-438150" eaLnBrk="1" hangingPunct="1">
              <a:lnSpc>
                <a:spcPct val="70000"/>
              </a:lnSpc>
              <a:buFont typeface="Verdana" pitchFamily="34" charset="0"/>
              <a:buAutoNum type="arabicPeriod"/>
            </a:pPr>
            <a:r>
              <a:rPr lang="en-US" altLang="en-US" sz="1800" dirty="0" smtClean="0"/>
              <a:t>Withdrawal From </a:t>
            </a:r>
            <a:r>
              <a:rPr lang="en-US" altLang="en-US" sz="1800" dirty="0"/>
              <a:t>alcohol</a:t>
            </a:r>
          </a:p>
          <a:p>
            <a:pPr marL="830263" lvl="1" indent="-438150" eaLnBrk="1" hangingPunct="1">
              <a:lnSpc>
                <a:spcPct val="70000"/>
              </a:lnSpc>
              <a:buFont typeface="Verdana" pitchFamily="34" charset="0"/>
              <a:buAutoNum type="arabicPeriod"/>
            </a:pPr>
            <a:endParaRPr lang="en-US" altLang="en-US" sz="1800" dirty="0"/>
          </a:p>
          <a:p>
            <a:pPr marL="365125" lvl="1" indent="0">
              <a:buNone/>
            </a:pPr>
            <a:endParaRPr lang="en-US" sz="1800" dirty="0" smtClean="0"/>
          </a:p>
          <a:p>
            <a:pPr marL="623887" indent="-514350">
              <a:buFont typeface="+mj-lt"/>
              <a:buAutoNum type="alphaUcPeriod"/>
            </a:pPr>
            <a:endParaRPr lang="en-US" sz="1800" dirty="0"/>
          </a:p>
        </p:txBody>
      </p:sp>
      <p:sp>
        <p:nvSpPr>
          <p:cNvPr id="3" name="Title 2"/>
          <p:cNvSpPr>
            <a:spLocks noGrp="1"/>
          </p:cNvSpPr>
          <p:nvPr>
            <p:ph type="title"/>
          </p:nvPr>
        </p:nvSpPr>
        <p:spPr>
          <a:xfrm>
            <a:off x="457200" y="-228600"/>
            <a:ext cx="8229600" cy="1143000"/>
          </a:xfrm>
        </p:spPr>
        <p:txBody>
          <a:bodyPr/>
          <a:lstStyle/>
          <a:p>
            <a:r>
              <a:rPr lang="en-US" dirty="0"/>
              <a:t>Alcohol use disorder</a:t>
            </a:r>
          </a:p>
        </p:txBody>
      </p:sp>
      <p:sp>
        <p:nvSpPr>
          <p:cNvPr id="4" name="TextBox 3"/>
          <p:cNvSpPr txBox="1"/>
          <p:nvPr/>
        </p:nvSpPr>
        <p:spPr>
          <a:xfrm>
            <a:off x="3733800" y="4917738"/>
            <a:ext cx="5715000" cy="1954381"/>
          </a:xfrm>
          <a:prstGeom prst="rect">
            <a:avLst/>
          </a:prstGeom>
          <a:solidFill>
            <a:schemeClr val="bg2"/>
          </a:solidFill>
          <a:ln>
            <a:solidFill>
              <a:schemeClr val="accent2"/>
            </a:solidFill>
          </a:ln>
        </p:spPr>
        <p:txBody>
          <a:bodyPr wrap="square" rtlCol="0">
            <a:spAutoFit/>
          </a:bodyPr>
          <a:lstStyle/>
          <a:p>
            <a:pPr marL="109537" indent="0">
              <a:buNone/>
            </a:pPr>
            <a:r>
              <a:rPr lang="en-US" sz="1100" b="1" dirty="0"/>
              <a:t>Severity</a:t>
            </a:r>
          </a:p>
          <a:p>
            <a:pPr marL="109537" indent="0">
              <a:buNone/>
            </a:pPr>
            <a:r>
              <a:rPr lang="en-US" sz="1100" dirty="0" smtClean="0"/>
              <a:t>Mild </a:t>
            </a:r>
            <a:r>
              <a:rPr lang="en-US" sz="1100" dirty="0"/>
              <a:t>= presence of 2-3 symptoms </a:t>
            </a:r>
            <a:endParaRPr lang="en-US" sz="1100" dirty="0" smtClean="0"/>
          </a:p>
          <a:p>
            <a:pPr marL="109537" indent="0">
              <a:buNone/>
            </a:pPr>
            <a:r>
              <a:rPr lang="en-US" sz="1100" b="1" dirty="0" smtClean="0">
                <a:solidFill>
                  <a:srgbClr val="FF0000"/>
                </a:solidFill>
              </a:rPr>
              <a:t>moderate</a:t>
            </a:r>
            <a:r>
              <a:rPr lang="en-US" sz="1100" dirty="0" smtClean="0"/>
              <a:t> </a:t>
            </a:r>
            <a:r>
              <a:rPr lang="en-US" sz="1100" dirty="0"/>
              <a:t>= presence of four – five symptoms</a:t>
            </a:r>
          </a:p>
          <a:p>
            <a:pPr marL="109537" indent="0">
              <a:buNone/>
            </a:pPr>
            <a:r>
              <a:rPr lang="en-US" sz="1100" b="1" dirty="0" smtClean="0">
                <a:solidFill>
                  <a:srgbClr val="FF0000"/>
                </a:solidFill>
              </a:rPr>
              <a:t>severe</a:t>
            </a:r>
            <a:r>
              <a:rPr lang="en-US" sz="1100" dirty="0" smtClean="0"/>
              <a:t> </a:t>
            </a:r>
            <a:r>
              <a:rPr lang="en-US" sz="1100" dirty="0"/>
              <a:t>= presence of six or more symptoms</a:t>
            </a:r>
          </a:p>
          <a:p>
            <a:pPr marL="109537" indent="0">
              <a:buNone/>
            </a:pPr>
            <a:endParaRPr lang="en-US" sz="1100" dirty="0"/>
          </a:p>
          <a:p>
            <a:pPr marL="109537" indent="0">
              <a:buNone/>
            </a:pPr>
            <a:r>
              <a:rPr lang="en-US" sz="1100" b="1" dirty="0"/>
              <a:t>Course </a:t>
            </a:r>
            <a:r>
              <a:rPr lang="en-US" sz="1100" b="1" dirty="0" err="1"/>
              <a:t>specifiers</a:t>
            </a:r>
            <a:endParaRPr lang="en-US" sz="1100" b="1" dirty="0"/>
          </a:p>
          <a:p>
            <a:pPr marL="109537" indent="0">
              <a:buNone/>
            </a:pPr>
            <a:r>
              <a:rPr lang="en-US" sz="1100" b="1" dirty="0" smtClean="0">
                <a:solidFill>
                  <a:srgbClr val="0070C0"/>
                </a:solidFill>
              </a:rPr>
              <a:t>early </a:t>
            </a:r>
            <a:r>
              <a:rPr lang="en-US" sz="1100" b="1" dirty="0">
                <a:solidFill>
                  <a:srgbClr val="0070C0"/>
                </a:solidFill>
              </a:rPr>
              <a:t>remission </a:t>
            </a:r>
            <a:r>
              <a:rPr lang="en-US" sz="1100" dirty="0"/>
              <a:t>= after full criteria were </a:t>
            </a:r>
            <a:r>
              <a:rPr lang="en-US" sz="1100" dirty="0" smtClean="0"/>
              <a:t>l</a:t>
            </a:r>
            <a:r>
              <a:rPr lang="en-US" sz="1100" dirty="0"/>
              <a:t>	previously met none of the criteria </a:t>
            </a:r>
            <a:r>
              <a:rPr lang="en-US" sz="1100" dirty="0" smtClean="0"/>
              <a:t> met</a:t>
            </a:r>
          </a:p>
          <a:p>
            <a:pPr marL="109537" indent="0">
              <a:buNone/>
            </a:pPr>
            <a:r>
              <a:rPr lang="en-US" sz="1100" dirty="0" smtClean="0"/>
              <a:t> for </a:t>
            </a:r>
            <a:r>
              <a:rPr lang="en-US" sz="1100" dirty="0"/>
              <a:t>at least three months but less than 12 (with the </a:t>
            </a:r>
            <a:r>
              <a:rPr lang="en-US" sz="1100" dirty="0" smtClean="0"/>
              <a:t>exception </a:t>
            </a:r>
            <a:r>
              <a:rPr lang="en-US" sz="1100" dirty="0"/>
              <a:t>of craving)	</a:t>
            </a:r>
          </a:p>
          <a:p>
            <a:pPr marL="109537" indent="0">
              <a:buNone/>
            </a:pPr>
            <a:r>
              <a:rPr lang="en-US" sz="1100" b="1" dirty="0" smtClean="0">
                <a:solidFill>
                  <a:srgbClr val="0070C0"/>
                </a:solidFill>
              </a:rPr>
              <a:t>In </a:t>
            </a:r>
            <a:r>
              <a:rPr lang="en-US" sz="1100" b="1" dirty="0">
                <a:solidFill>
                  <a:srgbClr val="0070C0"/>
                </a:solidFill>
              </a:rPr>
              <a:t>sustained remission </a:t>
            </a:r>
            <a:r>
              <a:rPr lang="en-US" sz="1100" dirty="0"/>
              <a:t>= after full criteria were </a:t>
            </a:r>
            <a:r>
              <a:rPr lang="en-US" sz="1100" dirty="0" smtClean="0"/>
              <a:t> previously </a:t>
            </a:r>
            <a:r>
              <a:rPr lang="en-US" sz="1100" dirty="0"/>
              <a:t>met none exists except craving during </a:t>
            </a:r>
            <a:r>
              <a:rPr lang="en-US" sz="1100" dirty="0" smtClean="0"/>
              <a:t>the </a:t>
            </a:r>
            <a:r>
              <a:rPr lang="en-US" sz="1100" dirty="0"/>
              <a:t>period of 12 months or more</a:t>
            </a:r>
          </a:p>
          <a:p>
            <a:endParaRPr lang="en-US" sz="1100" dirty="0"/>
          </a:p>
        </p:txBody>
      </p:sp>
    </p:spTree>
    <p:extLst>
      <p:ext uri="{BB962C8B-B14F-4D97-AF65-F5344CB8AC3E}">
        <p14:creationId xmlns:p14="http://schemas.microsoft.com/office/powerpoint/2010/main" val="41852773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NO MORE GAF</a:t>
            </a:r>
            <a:br>
              <a:rPr lang="en-US" dirty="0" smtClean="0"/>
            </a:br>
            <a:r>
              <a:rPr lang="en-US" dirty="0" smtClean="0"/>
              <a:t>WHODAS</a:t>
            </a:r>
            <a:endParaRPr lang="en-US" dirty="0"/>
          </a:p>
        </p:txBody>
      </p:sp>
      <p:sp>
        <p:nvSpPr>
          <p:cNvPr id="3" name="Content Placeholder 2"/>
          <p:cNvSpPr>
            <a:spLocks noGrp="1"/>
          </p:cNvSpPr>
          <p:nvPr>
            <p:ph idx="1"/>
          </p:nvPr>
        </p:nvSpPr>
        <p:spPr/>
        <p:txBody>
          <a:bodyPr>
            <a:normAutofit lnSpcReduction="10000"/>
          </a:bodyPr>
          <a:lstStyle/>
          <a:p>
            <a:r>
              <a:rPr lang="en-US" dirty="0" smtClean="0"/>
              <a:t>DSM IV-TR- HAD SOMETHING CALLED THE GLOBAL ASSESSMENT OF FUNCTIONING</a:t>
            </a:r>
          </a:p>
          <a:p>
            <a:pPr lvl="1"/>
            <a:r>
              <a:rPr lang="en-US" dirty="0" smtClean="0"/>
              <a:t>THE ONLY DIMENSIONAL MEASURE IN THE DSM IV TR</a:t>
            </a:r>
          </a:p>
          <a:p>
            <a:pPr lvl="1"/>
            <a:r>
              <a:rPr lang="en-US" dirty="0" smtClean="0"/>
              <a:t>USED BY CLINICIAN; COMPLETELY UNRELIABLE AND NOT VALID</a:t>
            </a:r>
          </a:p>
          <a:p>
            <a:r>
              <a:rPr lang="en-US" dirty="0" smtClean="0"/>
              <a:t>REPLACED WITH A SCALE THAT HAS RELIABILITY AND VALIDITY DATA</a:t>
            </a:r>
          </a:p>
          <a:p>
            <a:pPr lvl="1"/>
            <a:r>
              <a:rPr lang="en-US" dirty="0" smtClean="0"/>
              <a:t>THE WORLD HEALTH ORGANIZATION DISABLITY ASSESSMENT SCALE (WHODAS PP 745-749)</a:t>
            </a:r>
            <a:endParaRPr lang="en-US" dirty="0"/>
          </a:p>
        </p:txBody>
      </p:sp>
    </p:spTree>
    <p:extLst>
      <p:ext uri="{BB962C8B-B14F-4D97-AF65-F5344CB8AC3E}">
        <p14:creationId xmlns:p14="http://schemas.microsoft.com/office/powerpoint/2010/main" val="3893129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2590800"/>
            <a:ext cx="8229600" cy="4525963"/>
          </a:xfrm>
        </p:spPr>
        <p:txBody>
          <a:bodyPr>
            <a:normAutofit/>
          </a:bodyPr>
          <a:lstStyle/>
          <a:p>
            <a:r>
              <a:rPr lang="en-US" sz="6000" dirty="0"/>
              <a:t>DSM-IV </a:t>
            </a:r>
            <a:r>
              <a:rPr lang="en-US" sz="6000" dirty="0" smtClean="0"/>
              <a:t>Thin on Culture</a:t>
            </a:r>
            <a:endParaRPr lang="en-US" sz="6000" dirty="0"/>
          </a:p>
        </p:txBody>
      </p:sp>
    </p:spTree>
    <p:extLst>
      <p:ext uri="{BB962C8B-B14F-4D97-AF65-F5344CB8AC3E}">
        <p14:creationId xmlns:p14="http://schemas.microsoft.com/office/powerpoint/2010/main" val="575239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DSM 5 recommends the following</a:t>
            </a:r>
          </a:p>
        </p:txBody>
      </p:sp>
      <p:sp>
        <p:nvSpPr>
          <p:cNvPr id="3" name="Content Placeholder 2"/>
          <p:cNvSpPr>
            <a:spLocks noGrp="1"/>
          </p:cNvSpPr>
          <p:nvPr>
            <p:ph idx="1"/>
          </p:nvPr>
        </p:nvSpPr>
        <p:spPr>
          <a:xfrm>
            <a:off x="457200" y="1798637"/>
            <a:ext cx="8229600" cy="4525963"/>
          </a:xfrm>
        </p:spPr>
        <p:txBody>
          <a:bodyPr>
            <a:normAutofit fontScale="92500" lnSpcReduction="10000"/>
          </a:bodyPr>
          <a:lstStyle/>
          <a:p>
            <a:pPr marL="514350" indent="-514350">
              <a:buFont typeface="+mj-lt"/>
              <a:buAutoNum type="arabicPeriod"/>
            </a:pPr>
            <a:r>
              <a:rPr lang="en-US" dirty="0">
                <a:solidFill>
                  <a:srgbClr val="FF0000"/>
                </a:solidFill>
                <a:latin typeface="Aharoni" panose="02010803020104030203" pitchFamily="2" charset="-79"/>
                <a:cs typeface="Aharoni" panose="02010803020104030203" pitchFamily="2" charset="-79"/>
              </a:rPr>
              <a:t>Assess symptom severity/severity of diagnosis-use severity </a:t>
            </a:r>
            <a:r>
              <a:rPr lang="en-US" dirty="0" smtClean="0">
                <a:solidFill>
                  <a:srgbClr val="FF0000"/>
                </a:solidFill>
                <a:latin typeface="Aharoni" panose="02010803020104030203" pitchFamily="2" charset="-79"/>
                <a:cs typeface="Aharoni" panose="02010803020104030203" pitchFamily="2" charset="-79"/>
              </a:rPr>
              <a:t>scales </a:t>
            </a:r>
          </a:p>
          <a:p>
            <a:pPr marL="514350" indent="-514350">
              <a:buFont typeface="+mj-lt"/>
              <a:buAutoNum type="arabicPeriod"/>
            </a:pPr>
            <a:r>
              <a:rPr lang="en-US" dirty="0">
                <a:solidFill>
                  <a:srgbClr val="FF0000"/>
                </a:solidFill>
                <a:latin typeface="Aharoni" panose="02010803020104030203" pitchFamily="2" charset="-79"/>
                <a:cs typeface="Aharoni" panose="02010803020104030203" pitchFamily="2" charset="-79"/>
              </a:rPr>
              <a:t>Use dimensional scales </a:t>
            </a:r>
            <a:r>
              <a:rPr lang="en-US" dirty="0" smtClean="0">
                <a:solidFill>
                  <a:srgbClr val="FF0000"/>
                </a:solidFill>
                <a:latin typeface="Aharoni" panose="02010803020104030203" pitchFamily="2" charset="-79"/>
                <a:cs typeface="Aharoni" panose="02010803020104030203" pitchFamily="2" charset="-79"/>
              </a:rPr>
              <a:t>or </a:t>
            </a:r>
            <a:r>
              <a:rPr lang="en-US" dirty="0">
                <a:solidFill>
                  <a:srgbClr val="FF0000"/>
                </a:solidFill>
                <a:latin typeface="Aharoni" panose="02010803020104030203" pitchFamily="2" charset="-79"/>
                <a:cs typeface="Aharoni" panose="02010803020104030203" pitchFamily="2" charset="-79"/>
              </a:rPr>
              <a:t>standardized scales whenever possible</a:t>
            </a:r>
            <a:endParaRPr lang="en-US" dirty="0" smtClean="0">
              <a:solidFill>
                <a:srgbClr val="FF0000"/>
              </a:solidFill>
              <a:latin typeface="Aharoni" panose="02010803020104030203" pitchFamily="2" charset="-79"/>
              <a:cs typeface="Aharoni" panose="02010803020104030203" pitchFamily="2" charset="-79"/>
            </a:endParaRPr>
          </a:p>
          <a:p>
            <a:pPr marL="514350" indent="-514350">
              <a:buFont typeface="+mj-lt"/>
              <a:buAutoNum type="arabicPeriod"/>
            </a:pPr>
            <a:r>
              <a:rPr lang="en-US" dirty="0">
                <a:solidFill>
                  <a:srgbClr val="FF0000"/>
                </a:solidFill>
                <a:latin typeface="Aharoni" panose="02010803020104030203" pitchFamily="2" charset="-79"/>
                <a:cs typeface="Aharoni" panose="02010803020104030203" pitchFamily="2" charset="-79"/>
              </a:rPr>
              <a:t>Assess </a:t>
            </a:r>
            <a:r>
              <a:rPr lang="en-US" dirty="0" err="1">
                <a:solidFill>
                  <a:srgbClr val="FF0000"/>
                </a:solidFill>
                <a:latin typeface="Aharoni" panose="02010803020104030203" pitchFamily="2" charset="-79"/>
                <a:cs typeface="Aharoni" panose="02010803020104030203" pitchFamily="2" charset="-79"/>
              </a:rPr>
              <a:t>suicidality</a:t>
            </a:r>
            <a:r>
              <a:rPr lang="en-US" dirty="0">
                <a:solidFill>
                  <a:srgbClr val="FF0000"/>
                </a:solidFill>
                <a:latin typeface="Aharoni" panose="02010803020104030203" pitchFamily="2" charset="-79"/>
                <a:cs typeface="Aharoni" panose="02010803020104030203" pitchFamily="2" charset="-79"/>
              </a:rPr>
              <a:t>, capacity for self harm or harming </a:t>
            </a:r>
            <a:r>
              <a:rPr lang="en-US" dirty="0" smtClean="0">
                <a:solidFill>
                  <a:srgbClr val="FF0000"/>
                </a:solidFill>
                <a:latin typeface="Aharoni" panose="02010803020104030203" pitchFamily="2" charset="-79"/>
                <a:cs typeface="Aharoni" panose="02010803020104030203" pitchFamily="2" charset="-79"/>
              </a:rPr>
              <a:t>others- use </a:t>
            </a:r>
            <a:r>
              <a:rPr lang="en-US" dirty="0">
                <a:solidFill>
                  <a:srgbClr val="FF0000"/>
                </a:solidFill>
                <a:latin typeface="Aharoni" panose="02010803020104030203" pitchFamily="2" charset="-79"/>
                <a:cs typeface="Aharoni" panose="02010803020104030203" pitchFamily="2" charset="-79"/>
              </a:rPr>
              <a:t>separate assessment </a:t>
            </a:r>
            <a:r>
              <a:rPr lang="en-US" dirty="0" smtClean="0">
                <a:solidFill>
                  <a:srgbClr val="FF0000"/>
                </a:solidFill>
                <a:latin typeface="Aharoni" panose="02010803020104030203" pitchFamily="2" charset="-79"/>
                <a:cs typeface="Aharoni" panose="02010803020104030203" pitchFamily="2" charset="-79"/>
              </a:rPr>
              <a:t>protocol</a:t>
            </a:r>
          </a:p>
          <a:p>
            <a:pPr marL="514350" indent="-514350">
              <a:buFont typeface="+mj-lt"/>
              <a:buAutoNum type="arabicPeriod"/>
            </a:pPr>
            <a:r>
              <a:rPr lang="en-US" dirty="0">
                <a:solidFill>
                  <a:srgbClr val="FF0000"/>
                </a:solidFill>
                <a:effectLst>
                  <a:glow rad="228600">
                    <a:schemeClr val="accent2">
                      <a:satMod val="175000"/>
                      <a:alpha val="40000"/>
                    </a:schemeClr>
                  </a:glow>
                </a:effectLst>
                <a:latin typeface="Aharoni" panose="02010803020104030203" pitchFamily="2" charset="-79"/>
                <a:cs typeface="Aharoni" panose="02010803020104030203" pitchFamily="2" charset="-79"/>
              </a:rPr>
              <a:t>Use World Health Organization disability assessment scale to assess social and self-care functioning</a:t>
            </a:r>
            <a:endParaRPr lang="en-US" dirty="0" smtClean="0">
              <a:solidFill>
                <a:srgbClr val="FF0000"/>
              </a:solidFill>
              <a:effectLst>
                <a:glow rad="228600">
                  <a:schemeClr val="accent2">
                    <a:satMod val="175000"/>
                    <a:alpha val="40000"/>
                  </a:schemeClr>
                </a:glow>
              </a:effectLst>
              <a:latin typeface="Aharoni" panose="02010803020104030203" pitchFamily="2" charset="-79"/>
              <a:cs typeface="Aharoni" panose="02010803020104030203" pitchFamily="2" charset="-79"/>
            </a:endParaRPr>
          </a:p>
          <a:p>
            <a:pPr marL="514350" indent="-514350">
              <a:buFont typeface="+mj-lt"/>
              <a:buAutoNum type="arabicPeriod"/>
            </a:pPr>
            <a:endParaRPr lang="en-US" dirty="0">
              <a:solidFill>
                <a:srgbClr val="FF0000"/>
              </a:solidFill>
              <a:latin typeface="Aharoni" panose="02010803020104030203" pitchFamily="2" charset="-79"/>
              <a:cs typeface="Aharoni" panose="02010803020104030203" pitchFamily="2" charset="-79"/>
            </a:endParaRPr>
          </a:p>
        </p:txBody>
      </p:sp>
      <p:sp>
        <p:nvSpPr>
          <p:cNvPr id="5" name="Oval 4"/>
          <p:cNvSpPr/>
          <p:nvPr/>
        </p:nvSpPr>
        <p:spPr>
          <a:xfrm>
            <a:off x="228600" y="1219200"/>
            <a:ext cx="8305800" cy="3810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6775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WHODAS </a:t>
            </a:r>
            <a:r>
              <a:rPr lang="en-US" dirty="0"/>
              <a:t>2.0</a:t>
            </a:r>
          </a:p>
        </p:txBody>
      </p:sp>
      <p:sp>
        <p:nvSpPr>
          <p:cNvPr id="3" name="Content Placeholder 2"/>
          <p:cNvSpPr>
            <a:spLocks noGrp="1"/>
          </p:cNvSpPr>
          <p:nvPr>
            <p:ph idx="1"/>
          </p:nvPr>
        </p:nvSpPr>
        <p:spPr/>
        <p:txBody>
          <a:bodyPr/>
          <a:lstStyle/>
          <a:p>
            <a:r>
              <a:rPr lang="en-US" dirty="0" smtClean="0"/>
              <a:t>Based </a:t>
            </a:r>
            <a:r>
              <a:rPr lang="en-US" dirty="0"/>
              <a:t>on the International Classification of Functioning, Disability, and Health (ICF) </a:t>
            </a:r>
            <a:endParaRPr lang="en-US" dirty="0" smtClean="0"/>
          </a:p>
          <a:p>
            <a:r>
              <a:rPr lang="en-US" dirty="0" smtClean="0"/>
              <a:t>Applicable </a:t>
            </a:r>
            <a:r>
              <a:rPr lang="en-US" dirty="0"/>
              <a:t>to any health </a:t>
            </a:r>
            <a:r>
              <a:rPr lang="en-US" dirty="0" smtClean="0"/>
              <a:t>condition</a:t>
            </a:r>
          </a:p>
          <a:p>
            <a:r>
              <a:rPr lang="en-US" dirty="0"/>
              <a:t>Reliability </a:t>
            </a:r>
            <a:r>
              <a:rPr lang="en-US" dirty="0" smtClean="0"/>
              <a:t>and </a:t>
            </a:r>
            <a:r>
              <a:rPr lang="en-US" dirty="0"/>
              <a:t>clinical utility established in DSM </a:t>
            </a:r>
            <a:r>
              <a:rPr lang="en-US" dirty="0" smtClean="0"/>
              <a:t>5 </a:t>
            </a:r>
            <a:r>
              <a:rPr lang="en-US" dirty="0"/>
              <a:t>Field trials</a:t>
            </a:r>
          </a:p>
        </p:txBody>
      </p:sp>
    </p:spTree>
    <p:extLst>
      <p:ext uri="{BB962C8B-B14F-4D97-AF65-F5344CB8AC3E}">
        <p14:creationId xmlns:p14="http://schemas.microsoft.com/office/powerpoint/2010/main" val="27565824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90194"/>
            <a:ext cx="5284395" cy="584775"/>
          </a:xfrm>
          <a:prstGeom prst="rect">
            <a:avLst/>
          </a:prstGeom>
          <a:noFill/>
        </p:spPr>
        <p:txBody>
          <a:bodyPr wrap="none" rtlCol="0">
            <a:spAutoFit/>
          </a:bodyPr>
          <a:lstStyle/>
          <a:p>
            <a:r>
              <a:rPr lang="en-US" sz="3200" dirty="0" smtClean="0"/>
              <a:t>see pages 745 to 748 in DSM 5</a:t>
            </a:r>
            <a:endParaRPr lang="en-US" sz="3200" dirty="0"/>
          </a:p>
        </p:txBody>
      </p:sp>
      <p:sp>
        <p:nvSpPr>
          <p:cNvPr id="4" name="TextBox 3"/>
          <p:cNvSpPr txBox="1"/>
          <p:nvPr/>
        </p:nvSpPr>
        <p:spPr>
          <a:xfrm>
            <a:off x="914400" y="4724400"/>
            <a:ext cx="4800600" cy="2031325"/>
          </a:xfrm>
          <a:prstGeom prst="rect">
            <a:avLst/>
          </a:prstGeom>
          <a:solidFill>
            <a:schemeClr val="bg2"/>
          </a:solidFill>
          <a:ln w="19050">
            <a:solidFill>
              <a:srgbClr val="C00000"/>
            </a:solidFill>
          </a:ln>
        </p:spPr>
        <p:txBody>
          <a:bodyPr wrap="square" rtlCol="0">
            <a:spAutoFit/>
          </a:bodyPr>
          <a:lstStyle/>
          <a:p>
            <a:r>
              <a:rPr lang="en-US" dirty="0" smtClean="0"/>
              <a:t>WHODAS Assesses the following  six areas</a:t>
            </a:r>
          </a:p>
          <a:p>
            <a:pPr marL="342900" indent="-342900">
              <a:buFont typeface="+mj-lt"/>
              <a:buAutoNum type="arabicPeriod"/>
            </a:pPr>
            <a:r>
              <a:rPr lang="en-US" dirty="0" smtClean="0"/>
              <a:t>Understanding and communicating</a:t>
            </a:r>
          </a:p>
          <a:p>
            <a:pPr marL="342900" indent="-342900">
              <a:buFont typeface="+mj-lt"/>
              <a:buAutoNum type="arabicPeriod"/>
            </a:pPr>
            <a:r>
              <a:rPr lang="en-US" dirty="0" smtClean="0"/>
              <a:t>Getting around</a:t>
            </a:r>
          </a:p>
          <a:p>
            <a:pPr marL="342900" indent="-342900">
              <a:buFont typeface="+mj-lt"/>
              <a:buAutoNum type="arabicPeriod"/>
            </a:pPr>
            <a:r>
              <a:rPr lang="en-US" dirty="0" smtClean="0"/>
              <a:t>Self-care</a:t>
            </a:r>
          </a:p>
          <a:p>
            <a:pPr marL="342900" indent="-342900">
              <a:buFont typeface="+mj-lt"/>
              <a:buAutoNum type="arabicPeriod"/>
            </a:pPr>
            <a:r>
              <a:rPr lang="en-US" dirty="0" smtClean="0"/>
              <a:t>Getting along with people</a:t>
            </a:r>
          </a:p>
          <a:p>
            <a:pPr marL="342900" indent="-342900">
              <a:buFont typeface="+mj-lt"/>
              <a:buAutoNum type="arabicPeriod"/>
            </a:pPr>
            <a:r>
              <a:rPr lang="en-US" dirty="0" smtClean="0"/>
              <a:t>Life activities</a:t>
            </a:r>
          </a:p>
          <a:p>
            <a:pPr marL="342900" indent="-342900">
              <a:buFont typeface="+mj-lt"/>
              <a:buAutoNum type="arabicPeriod"/>
            </a:pPr>
            <a:r>
              <a:rPr lang="en-US" dirty="0" smtClean="0"/>
              <a:t>Participation in society</a:t>
            </a:r>
            <a:endParaRPr lang="en-US" dirty="0"/>
          </a:p>
        </p:txBody>
      </p:sp>
    </p:spTree>
    <p:extLst>
      <p:ext uri="{BB962C8B-B14F-4D97-AF65-F5344CB8AC3E}">
        <p14:creationId xmlns:p14="http://schemas.microsoft.com/office/powerpoint/2010/main" val="26236820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0"/>
            <a:ext cx="8839200" cy="1077218"/>
          </a:xfrm>
          <a:prstGeom prst="rect">
            <a:avLst/>
          </a:prstGeom>
          <a:noFill/>
        </p:spPr>
        <p:txBody>
          <a:bodyPr wrap="square" rtlCol="0">
            <a:spAutoFit/>
          </a:bodyPr>
          <a:lstStyle/>
          <a:p>
            <a:r>
              <a:rPr lang="en-US" sz="1600" b="1" dirty="0" smtClean="0"/>
              <a:t>STANDARDIZED WAY TO MEASURE HEALTH AND DISABILITY ACROSS CULTURES</a:t>
            </a:r>
          </a:p>
          <a:p>
            <a:endParaRPr lang="en-US" sz="1600" b="1" dirty="0"/>
          </a:p>
          <a:p>
            <a:r>
              <a:rPr lang="en-US" sz="1600" b="1" dirty="0" smtClean="0"/>
              <a:t>DOES NOT TARGET SPECIFIC DISEASE, SO CAN BE USED TO ASSESS DISABILITY ACROSS  DISEASE</a:t>
            </a:r>
          </a:p>
          <a:p>
            <a:r>
              <a:rPr lang="en-US" sz="1600" b="1" dirty="0" smtClean="0"/>
              <a:t>WHODAS  36 ITEM ON NEXT 3 SLIDES (PP745-749 IN DSM)</a:t>
            </a:r>
            <a:endParaRPr lang="en-US" sz="1600" b="1" dirty="0"/>
          </a:p>
        </p:txBody>
      </p:sp>
      <p:graphicFrame>
        <p:nvGraphicFramePr>
          <p:cNvPr id="5" name="Table 4"/>
          <p:cNvGraphicFramePr>
            <a:graphicFrameLocks noGrp="1"/>
          </p:cNvGraphicFramePr>
          <p:nvPr>
            <p:extLst>
              <p:ext uri="{D42A27DB-BD31-4B8C-83A1-F6EECF244321}">
                <p14:modId xmlns:p14="http://schemas.microsoft.com/office/powerpoint/2010/main" val="2607495784"/>
              </p:ext>
            </p:extLst>
          </p:nvPr>
        </p:nvGraphicFramePr>
        <p:xfrm>
          <a:off x="1600200" y="1905000"/>
          <a:ext cx="4893310" cy="2148205"/>
        </p:xfrm>
        <a:graphic>
          <a:graphicData uri="http://schemas.openxmlformats.org/drawingml/2006/table">
            <a:tbl>
              <a:tblPr>
                <a:tableStyleId>{5C22544A-7EE6-4342-B048-85BDC9FD1C3A}</a:tableStyleId>
              </a:tblPr>
              <a:tblGrid>
                <a:gridCol w="477520"/>
                <a:gridCol w="1817370"/>
                <a:gridCol w="379095"/>
                <a:gridCol w="378460"/>
                <a:gridCol w="617220"/>
                <a:gridCol w="575945"/>
                <a:gridCol w="647700"/>
              </a:tblGrid>
              <a:tr h="323850">
                <a:tc gridSpan="2">
                  <a:txBody>
                    <a:bodyPr/>
                    <a:lstStyle/>
                    <a:p>
                      <a:pPr marL="60960" marR="167005">
                        <a:lnSpc>
                          <a:spcPct val="108000"/>
                        </a:lnSpc>
                        <a:spcBef>
                          <a:spcPts val="285"/>
                        </a:spcBef>
                        <a:spcAft>
                          <a:spcPts val="0"/>
                        </a:spcAft>
                      </a:pPr>
                      <a:r>
                        <a:rPr lang="en-US" sz="750" dirty="0">
                          <a:effectLst/>
                        </a:rPr>
                        <a:t>In</a:t>
                      </a:r>
                      <a:r>
                        <a:rPr lang="en-US" sz="750" spc="15" dirty="0">
                          <a:effectLst/>
                        </a:rPr>
                        <a:t> </a:t>
                      </a:r>
                      <a:r>
                        <a:rPr lang="en-US" sz="750" dirty="0">
                          <a:effectLst/>
                        </a:rPr>
                        <a:t>the</a:t>
                      </a:r>
                      <a:r>
                        <a:rPr lang="en-US" sz="750" spc="15" dirty="0">
                          <a:effectLst/>
                        </a:rPr>
                        <a:t> </a:t>
                      </a:r>
                      <a:r>
                        <a:rPr lang="en-US" sz="750" spc="-10" dirty="0">
                          <a:effectLst/>
                        </a:rPr>
                        <a:t>p</a:t>
                      </a:r>
                      <a:r>
                        <a:rPr lang="en-US" sz="750" dirty="0">
                          <a:effectLst/>
                        </a:rPr>
                        <a:t>a</a:t>
                      </a:r>
                      <a:r>
                        <a:rPr lang="en-US" sz="750" spc="-5" dirty="0">
                          <a:effectLst/>
                        </a:rPr>
                        <a:t>s</a:t>
                      </a:r>
                      <a:r>
                        <a:rPr lang="en-US" sz="750" dirty="0">
                          <a:effectLst/>
                        </a:rPr>
                        <a:t>t</a:t>
                      </a:r>
                      <a:r>
                        <a:rPr lang="en-US" sz="750" spc="20" dirty="0">
                          <a:effectLst/>
                        </a:rPr>
                        <a:t> </a:t>
                      </a:r>
                      <a:r>
                        <a:rPr lang="en-US" sz="750" dirty="0">
                          <a:effectLst/>
                        </a:rPr>
                        <a:t>30</a:t>
                      </a:r>
                      <a:r>
                        <a:rPr lang="en-US" sz="750" spc="15" dirty="0">
                          <a:effectLst/>
                        </a:rPr>
                        <a:t> </a:t>
                      </a:r>
                      <a:r>
                        <a:rPr lang="en-US" sz="750" dirty="0">
                          <a:effectLst/>
                        </a:rPr>
                        <a:t>day</a:t>
                      </a:r>
                      <a:r>
                        <a:rPr lang="en-US" sz="750" spc="-5" dirty="0">
                          <a:effectLst/>
                        </a:rPr>
                        <a:t>s</a:t>
                      </a:r>
                      <a:r>
                        <a:rPr lang="en-US" sz="750" dirty="0">
                          <a:effectLst/>
                        </a:rPr>
                        <a:t>,</a:t>
                      </a:r>
                      <a:r>
                        <a:rPr lang="en-US" sz="750" spc="25" dirty="0">
                          <a:effectLst/>
                        </a:rPr>
                        <a:t> </a:t>
                      </a:r>
                      <a:r>
                        <a:rPr lang="en-US" sz="750" dirty="0">
                          <a:effectLst/>
                        </a:rPr>
                        <a:t>how</a:t>
                      </a:r>
                      <a:r>
                        <a:rPr lang="en-US" sz="750" spc="20" dirty="0">
                          <a:effectLst/>
                        </a:rPr>
                        <a:t> </a:t>
                      </a:r>
                      <a:r>
                        <a:rPr lang="en-US" sz="750" dirty="0">
                          <a:effectLst/>
                        </a:rPr>
                        <a:t>much</a:t>
                      </a:r>
                      <a:r>
                        <a:rPr lang="en-US" sz="750" spc="25" dirty="0">
                          <a:effectLst/>
                        </a:rPr>
                        <a:t> </a:t>
                      </a:r>
                      <a:r>
                        <a:rPr lang="en-US" sz="750" dirty="0">
                          <a:effectLst/>
                        </a:rPr>
                        <a:t>di</a:t>
                      </a:r>
                      <a:r>
                        <a:rPr lang="en-US" sz="750" spc="-15" dirty="0">
                          <a:effectLst/>
                        </a:rPr>
                        <a:t>f</a:t>
                      </a:r>
                      <a:r>
                        <a:rPr lang="en-US" sz="750" dirty="0">
                          <a:effectLst/>
                        </a:rPr>
                        <a:t>fi</a:t>
                      </a:r>
                      <a:r>
                        <a:rPr lang="en-US" sz="750" spc="-5" dirty="0">
                          <a:effectLst/>
                        </a:rPr>
                        <a:t>c</a:t>
                      </a:r>
                      <a:r>
                        <a:rPr lang="en-US" sz="750" dirty="0">
                          <a:effectLst/>
                        </a:rPr>
                        <a:t>ulty</a:t>
                      </a:r>
                      <a:r>
                        <a:rPr lang="en-US" sz="750" spc="30" dirty="0">
                          <a:effectLst/>
                        </a:rPr>
                        <a:t> </a:t>
                      </a:r>
                      <a:r>
                        <a:rPr lang="en-US" sz="750" dirty="0">
                          <a:effectLst/>
                        </a:rPr>
                        <a:t>did</a:t>
                      </a:r>
                      <a:r>
                        <a:rPr lang="en-US" sz="750" spc="15" dirty="0">
                          <a:effectLst/>
                        </a:rPr>
                        <a:t> </a:t>
                      </a:r>
                      <a:r>
                        <a:rPr lang="en-US" sz="750" dirty="0">
                          <a:effectLst/>
                        </a:rPr>
                        <a:t>you</a:t>
                      </a:r>
                      <a:r>
                        <a:rPr lang="en-US" sz="750" spc="15" dirty="0">
                          <a:effectLst/>
                        </a:rPr>
                        <a:t> </a:t>
                      </a:r>
                      <a:r>
                        <a:rPr lang="en-US" sz="750" spc="5" dirty="0">
                          <a:effectLst/>
                        </a:rPr>
                        <a:t>ha</a:t>
                      </a:r>
                      <a:r>
                        <a:rPr lang="en-US" sz="750" spc="-5" dirty="0">
                          <a:effectLst/>
                        </a:rPr>
                        <a:t>v</a:t>
                      </a:r>
                      <a:r>
                        <a:rPr lang="en-US" sz="750" dirty="0">
                          <a:effectLst/>
                        </a:rPr>
                        <a:t>e</a:t>
                      </a:r>
                      <a:r>
                        <a:rPr lang="en-US" sz="750" spc="20" dirty="0">
                          <a:effectLst/>
                        </a:rPr>
                        <a:t> </a:t>
                      </a:r>
                      <a:r>
                        <a:rPr lang="en-US" sz="750" spc="5" dirty="0">
                          <a:effectLst/>
                        </a:rPr>
                        <a:t>in:</a:t>
                      </a:r>
                      <a:endParaRPr lang="en-US" sz="1100" dirty="0">
                        <a:effectLst/>
                        <a:latin typeface="Calibri"/>
                        <a:ea typeface="Calibri"/>
                        <a:cs typeface="Times New Roman"/>
                      </a:endParaRPr>
                    </a:p>
                  </a:txBody>
                  <a:tcPr marL="0" marR="0" marT="0" marB="0"/>
                </a:tc>
                <a:tc hMerge="1">
                  <a:txBody>
                    <a:bodyPr/>
                    <a:lstStyle/>
                    <a:p>
                      <a:endParaRPr lang="en-US"/>
                    </a:p>
                  </a:txBody>
                  <a:tcPr/>
                </a:tc>
                <a:tc>
                  <a:txBody>
                    <a:bodyPr/>
                    <a:lstStyle/>
                    <a:p>
                      <a:pPr marL="64770" marR="0">
                        <a:lnSpc>
                          <a:spcPct val="115000"/>
                        </a:lnSpc>
                        <a:spcBef>
                          <a:spcPts val="285"/>
                        </a:spcBef>
                        <a:spcAft>
                          <a:spcPts val="0"/>
                        </a:spcAft>
                      </a:pPr>
                      <a:r>
                        <a:rPr lang="en-US" sz="750">
                          <a:effectLst/>
                        </a:rPr>
                        <a:t>None</a:t>
                      </a:r>
                      <a:endParaRPr lang="en-US" sz="1100">
                        <a:effectLst/>
                        <a:latin typeface="Calibri"/>
                        <a:ea typeface="Calibri"/>
                        <a:cs typeface="Times New Roman"/>
                      </a:endParaRPr>
                    </a:p>
                  </a:txBody>
                  <a:tcPr marL="0" marR="0" marT="0" marB="0"/>
                </a:tc>
                <a:tc>
                  <a:txBody>
                    <a:bodyPr/>
                    <a:lstStyle/>
                    <a:p>
                      <a:pPr marL="88265" marR="0">
                        <a:lnSpc>
                          <a:spcPct val="115000"/>
                        </a:lnSpc>
                        <a:spcBef>
                          <a:spcPts val="285"/>
                        </a:spcBef>
                        <a:spcAft>
                          <a:spcPts val="0"/>
                        </a:spcAft>
                      </a:pPr>
                      <a:r>
                        <a:rPr lang="en-US" sz="750">
                          <a:effectLst/>
                        </a:rPr>
                        <a:t>Mild</a:t>
                      </a:r>
                      <a:endParaRPr lang="en-US" sz="1100">
                        <a:effectLst/>
                        <a:latin typeface="Calibri"/>
                        <a:ea typeface="Calibri"/>
                        <a:cs typeface="Times New Roman"/>
                      </a:endParaRPr>
                    </a:p>
                  </a:txBody>
                  <a:tcPr marL="0" marR="0" marT="0" marB="0"/>
                </a:tc>
                <a:tc>
                  <a:txBody>
                    <a:bodyPr/>
                    <a:lstStyle/>
                    <a:p>
                      <a:pPr marL="89535" marR="0">
                        <a:lnSpc>
                          <a:spcPct val="115000"/>
                        </a:lnSpc>
                        <a:spcBef>
                          <a:spcPts val="285"/>
                        </a:spcBef>
                        <a:spcAft>
                          <a:spcPts val="0"/>
                        </a:spcAft>
                      </a:pPr>
                      <a:r>
                        <a:rPr lang="en-US" sz="750">
                          <a:effectLst/>
                        </a:rPr>
                        <a:t>M</a:t>
                      </a:r>
                      <a:r>
                        <a:rPr lang="en-US" sz="750" spc="-5">
                          <a:effectLst/>
                        </a:rPr>
                        <a:t>o</a:t>
                      </a:r>
                      <a:r>
                        <a:rPr lang="en-US" sz="750">
                          <a:effectLst/>
                        </a:rPr>
                        <a:t>der</a:t>
                      </a:r>
                      <a:r>
                        <a:rPr lang="en-US" sz="750" spc="-5">
                          <a:effectLst/>
                        </a:rPr>
                        <a:t>a</a:t>
                      </a:r>
                      <a:r>
                        <a:rPr lang="en-US" sz="750">
                          <a:effectLst/>
                        </a:rPr>
                        <a:t>te</a:t>
                      </a:r>
                      <a:endParaRPr lang="en-US" sz="1100">
                        <a:effectLst/>
                        <a:latin typeface="Calibri"/>
                        <a:ea typeface="Calibri"/>
                        <a:cs typeface="Times New Roman"/>
                      </a:endParaRPr>
                    </a:p>
                  </a:txBody>
                  <a:tcPr marL="0" marR="0" marT="0" marB="0"/>
                </a:tc>
                <a:tc>
                  <a:txBody>
                    <a:bodyPr/>
                    <a:lstStyle/>
                    <a:p>
                      <a:pPr marL="125095" marR="0">
                        <a:lnSpc>
                          <a:spcPct val="115000"/>
                        </a:lnSpc>
                        <a:spcBef>
                          <a:spcPts val="285"/>
                        </a:spcBef>
                        <a:spcAft>
                          <a:spcPts val="0"/>
                        </a:spcAft>
                      </a:pPr>
                      <a:r>
                        <a:rPr lang="en-US" sz="750">
                          <a:effectLst/>
                        </a:rPr>
                        <a:t>Seve</a:t>
                      </a:r>
                      <a:r>
                        <a:rPr lang="en-US" sz="750" spc="-5">
                          <a:effectLst/>
                        </a:rPr>
                        <a:t>r</a:t>
                      </a:r>
                      <a:r>
                        <a:rPr lang="en-US" sz="750">
                          <a:effectLst/>
                        </a:rPr>
                        <a:t>e</a:t>
                      </a:r>
                      <a:endParaRPr lang="en-US" sz="1100">
                        <a:effectLst/>
                        <a:latin typeface="Calibri"/>
                        <a:ea typeface="Calibri"/>
                        <a:cs typeface="Times New Roman"/>
                      </a:endParaRPr>
                    </a:p>
                  </a:txBody>
                  <a:tcPr marL="0" marR="0" marT="0" marB="0"/>
                </a:tc>
                <a:tc>
                  <a:txBody>
                    <a:bodyPr/>
                    <a:lstStyle/>
                    <a:p>
                      <a:pPr marL="88265" marR="48260" indent="-21590">
                        <a:lnSpc>
                          <a:spcPct val="108000"/>
                        </a:lnSpc>
                        <a:spcBef>
                          <a:spcPts val="285"/>
                        </a:spcBef>
                        <a:spcAft>
                          <a:spcPts val="0"/>
                        </a:spcAft>
                      </a:pPr>
                      <a:r>
                        <a:rPr lang="en-US" sz="750">
                          <a:effectLst/>
                        </a:rPr>
                        <a:t>Extreme</a:t>
                      </a:r>
                      <a:r>
                        <a:rPr lang="en-US" sz="750" spc="-50">
                          <a:effectLst/>
                        </a:rPr>
                        <a:t> </a:t>
                      </a:r>
                      <a:r>
                        <a:rPr lang="en-US" sz="750">
                          <a:effectLst/>
                        </a:rPr>
                        <a:t>or</a:t>
                      </a:r>
                      <a:r>
                        <a:rPr lang="en-US" sz="750" spc="10">
                          <a:effectLst/>
                        </a:rPr>
                        <a:t> </a:t>
                      </a:r>
                      <a:r>
                        <a:rPr lang="en-US" sz="750" spc="-5">
                          <a:effectLst/>
                        </a:rPr>
                        <a:t>c</a:t>
                      </a:r>
                      <a:r>
                        <a:rPr lang="en-US" sz="750" spc="5">
                          <a:effectLst/>
                        </a:rPr>
                        <a:t>anno</a:t>
                      </a:r>
                      <a:r>
                        <a:rPr lang="en-US" sz="750">
                          <a:effectLst/>
                        </a:rPr>
                        <a:t>t</a:t>
                      </a:r>
                      <a:r>
                        <a:rPr lang="en-US" sz="750" spc="25">
                          <a:effectLst/>
                        </a:rPr>
                        <a:t> </a:t>
                      </a:r>
                      <a:r>
                        <a:rPr lang="en-US" sz="750" spc="5">
                          <a:effectLst/>
                        </a:rPr>
                        <a:t>do</a:t>
                      </a:r>
                      <a:endParaRPr lang="en-US" sz="1100">
                        <a:effectLst/>
                        <a:latin typeface="Calibri"/>
                        <a:ea typeface="Calibri"/>
                        <a:cs typeface="Times New Roman"/>
                      </a:endParaRPr>
                    </a:p>
                  </a:txBody>
                  <a:tcPr marL="0" marR="0" marT="0" marB="0"/>
                </a:tc>
              </a:tr>
              <a:tr h="323850">
                <a:tc>
                  <a:txBody>
                    <a:bodyPr/>
                    <a:lstStyle/>
                    <a:p>
                      <a:pPr marL="60960" marR="0">
                        <a:lnSpc>
                          <a:spcPct val="115000"/>
                        </a:lnSpc>
                        <a:spcBef>
                          <a:spcPts val="285"/>
                        </a:spcBef>
                        <a:spcAft>
                          <a:spcPts val="0"/>
                        </a:spcAft>
                      </a:pPr>
                      <a:r>
                        <a:rPr lang="en-US" sz="750">
                          <a:effectLst/>
                        </a:rPr>
                        <a:t>D1.1</a:t>
                      </a:r>
                      <a:endParaRPr lang="en-US" sz="1100">
                        <a:effectLst/>
                        <a:latin typeface="Calibri"/>
                        <a:ea typeface="Calibri"/>
                        <a:cs typeface="Times New Roman"/>
                      </a:endParaRPr>
                    </a:p>
                  </a:txBody>
                  <a:tcPr marL="0" marR="0" marT="0" marB="0"/>
                </a:tc>
                <a:tc>
                  <a:txBody>
                    <a:bodyPr/>
                    <a:lstStyle/>
                    <a:p>
                      <a:pPr marL="60960" marR="101600">
                        <a:lnSpc>
                          <a:spcPct val="108000"/>
                        </a:lnSpc>
                        <a:spcBef>
                          <a:spcPts val="285"/>
                        </a:spcBef>
                        <a:spcAft>
                          <a:spcPts val="0"/>
                        </a:spcAft>
                      </a:pPr>
                      <a:r>
                        <a:rPr lang="en-US" sz="750" u="sng">
                          <a:effectLst/>
                        </a:rPr>
                        <a:t>Con</a:t>
                      </a:r>
                      <a:r>
                        <a:rPr lang="en-US" sz="750" u="sng" spc="-5">
                          <a:effectLst/>
                        </a:rPr>
                        <a:t>c</a:t>
                      </a:r>
                      <a:r>
                        <a:rPr lang="en-US" sz="750" u="sng">
                          <a:effectLst/>
                        </a:rPr>
                        <a:t>entrating</a:t>
                      </a:r>
                      <a:r>
                        <a:rPr lang="en-US" sz="750" spc="45">
                          <a:effectLst/>
                        </a:rPr>
                        <a:t> </a:t>
                      </a:r>
                      <a:r>
                        <a:rPr lang="en-US" sz="750">
                          <a:effectLst/>
                        </a:rPr>
                        <a:t>on</a:t>
                      </a:r>
                      <a:r>
                        <a:rPr lang="en-US" sz="750" spc="15">
                          <a:effectLst/>
                        </a:rPr>
                        <a:t> </a:t>
                      </a:r>
                      <a:r>
                        <a:rPr lang="en-US" sz="750">
                          <a:effectLst/>
                        </a:rPr>
                        <a:t>doing</a:t>
                      </a:r>
                      <a:r>
                        <a:rPr lang="en-US" sz="750" spc="25">
                          <a:effectLst/>
                        </a:rPr>
                        <a:t> </a:t>
                      </a:r>
                      <a:r>
                        <a:rPr lang="en-US" sz="750">
                          <a:effectLst/>
                        </a:rPr>
                        <a:t>something</a:t>
                      </a:r>
                      <a:r>
                        <a:rPr lang="en-US" sz="750" spc="40">
                          <a:effectLst/>
                        </a:rPr>
                        <a:t> </a:t>
                      </a:r>
                      <a:r>
                        <a:rPr lang="en-US" sz="750">
                          <a:effectLst/>
                        </a:rPr>
                        <a:t>f</a:t>
                      </a:r>
                      <a:r>
                        <a:rPr lang="en-US" sz="750" spc="-5">
                          <a:effectLst/>
                        </a:rPr>
                        <a:t>o</a:t>
                      </a:r>
                      <a:r>
                        <a:rPr lang="en-US" sz="750">
                          <a:effectLst/>
                        </a:rPr>
                        <a:t>r</a:t>
                      </a:r>
                      <a:r>
                        <a:rPr lang="en-US" sz="750" spc="10">
                          <a:effectLst/>
                        </a:rPr>
                        <a:t> </a:t>
                      </a:r>
                      <a:r>
                        <a:rPr lang="en-US" sz="750" u="sng">
                          <a:effectLst/>
                        </a:rPr>
                        <a:t>t</a:t>
                      </a:r>
                      <a:r>
                        <a:rPr lang="en-US" sz="750" u="sng" spc="-5">
                          <a:effectLst/>
                        </a:rPr>
                        <a:t>e</a:t>
                      </a:r>
                      <a:r>
                        <a:rPr lang="en-US" sz="750" u="sng">
                          <a:effectLst/>
                        </a:rPr>
                        <a:t>n</a:t>
                      </a:r>
                      <a:r>
                        <a:rPr lang="en-US" sz="750" u="sng" spc="15">
                          <a:effectLst/>
                        </a:rPr>
                        <a:t> </a:t>
                      </a:r>
                      <a:r>
                        <a:rPr lang="en-US" sz="750" u="sng">
                          <a:effectLst/>
                        </a:rPr>
                        <a:t>minute</a:t>
                      </a:r>
                      <a:r>
                        <a:rPr lang="en-US" sz="750" u="sng" spc="-5">
                          <a:effectLst/>
                        </a:rPr>
                        <a:t>s</a:t>
                      </a:r>
                      <a:r>
                        <a:rPr lang="en-US" sz="750">
                          <a:effectLst/>
                        </a:rPr>
                        <a:t>?</a:t>
                      </a:r>
                      <a:endParaRPr lang="en-US" sz="1100">
                        <a:effectLst/>
                        <a:latin typeface="Calibri"/>
                        <a:ea typeface="Calibri"/>
                        <a:cs typeface="Times New Roman"/>
                      </a:endParaRPr>
                    </a:p>
                  </a:txBody>
                  <a:tcPr marL="0" marR="0" marT="0" marB="0"/>
                </a:tc>
                <a:tc>
                  <a:txBody>
                    <a:bodyPr/>
                    <a:lstStyle/>
                    <a:p>
                      <a:pPr marL="138430" marR="127000" algn="ctr">
                        <a:lnSpc>
                          <a:spcPct val="115000"/>
                        </a:lnSpc>
                        <a:spcBef>
                          <a:spcPts val="285"/>
                        </a:spcBef>
                        <a:spcAft>
                          <a:spcPts val="0"/>
                        </a:spcAft>
                      </a:pPr>
                      <a:r>
                        <a:rPr lang="en-US" sz="750" dirty="0">
                          <a:effectLst/>
                        </a:rPr>
                        <a:t>1</a:t>
                      </a:r>
                      <a:endParaRPr lang="en-US" sz="1100" dirty="0">
                        <a:effectLst/>
                        <a:latin typeface="Calibri"/>
                        <a:ea typeface="Calibri"/>
                        <a:cs typeface="Times New Roman"/>
                      </a:endParaRPr>
                    </a:p>
                  </a:txBody>
                  <a:tcPr marL="0" marR="0" marT="0" marB="0"/>
                </a:tc>
                <a:tc>
                  <a:txBody>
                    <a:bodyPr/>
                    <a:lstStyle/>
                    <a:p>
                      <a:pPr marL="138430" marR="12700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57175" marR="247015"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237490" marR="22542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73685" marR="260985"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205105">
                <a:tc>
                  <a:txBody>
                    <a:bodyPr/>
                    <a:lstStyle/>
                    <a:p>
                      <a:pPr marL="60960" marR="0">
                        <a:lnSpc>
                          <a:spcPct val="115000"/>
                        </a:lnSpc>
                        <a:spcBef>
                          <a:spcPts val="285"/>
                        </a:spcBef>
                        <a:spcAft>
                          <a:spcPts val="0"/>
                        </a:spcAft>
                      </a:pPr>
                      <a:r>
                        <a:rPr lang="en-US" sz="750">
                          <a:effectLst/>
                        </a:rPr>
                        <a:t>D1.2</a:t>
                      </a:r>
                      <a:endParaRPr lang="en-US" sz="1100">
                        <a:effectLst/>
                        <a:latin typeface="Calibri"/>
                        <a:ea typeface="Calibri"/>
                        <a:cs typeface="Times New Roman"/>
                      </a:endParaRPr>
                    </a:p>
                  </a:txBody>
                  <a:tcPr marL="0" marR="0" marT="0" marB="0"/>
                </a:tc>
                <a:tc>
                  <a:txBody>
                    <a:bodyPr/>
                    <a:lstStyle/>
                    <a:p>
                      <a:pPr marL="60960" marR="0">
                        <a:lnSpc>
                          <a:spcPct val="115000"/>
                        </a:lnSpc>
                        <a:spcBef>
                          <a:spcPts val="285"/>
                        </a:spcBef>
                        <a:spcAft>
                          <a:spcPts val="0"/>
                        </a:spcAft>
                      </a:pPr>
                      <a:r>
                        <a:rPr lang="en-US" sz="750" u="sng">
                          <a:effectLst/>
                        </a:rPr>
                        <a:t>Remembering</a:t>
                      </a:r>
                      <a:r>
                        <a:rPr lang="en-US" sz="750" spc="40">
                          <a:effectLst/>
                        </a:rPr>
                        <a:t> </a:t>
                      </a:r>
                      <a:r>
                        <a:rPr lang="en-US" sz="750">
                          <a:effectLst/>
                        </a:rPr>
                        <a:t>to</a:t>
                      </a:r>
                      <a:r>
                        <a:rPr lang="en-US" sz="750" spc="10">
                          <a:effectLst/>
                        </a:rPr>
                        <a:t> </a:t>
                      </a:r>
                      <a:r>
                        <a:rPr lang="en-US" sz="750">
                          <a:effectLst/>
                        </a:rPr>
                        <a:t>do</a:t>
                      </a:r>
                      <a:r>
                        <a:rPr lang="en-US" sz="750" spc="15">
                          <a:effectLst/>
                        </a:rPr>
                        <a:t> </a:t>
                      </a:r>
                      <a:r>
                        <a:rPr lang="en-US" sz="750" u="sng">
                          <a:effectLst/>
                        </a:rPr>
                        <a:t>impor</a:t>
                      </a:r>
                      <a:r>
                        <a:rPr lang="en-US" sz="750" u="sng" spc="-10">
                          <a:effectLst/>
                        </a:rPr>
                        <a:t>t</a:t>
                      </a:r>
                      <a:r>
                        <a:rPr lang="en-US" sz="750" u="sng">
                          <a:effectLst/>
                        </a:rPr>
                        <a:t>ant</a:t>
                      </a:r>
                      <a:r>
                        <a:rPr lang="en-US" sz="750" u="sng" spc="30">
                          <a:effectLst/>
                        </a:rPr>
                        <a:t> </a:t>
                      </a:r>
                      <a:r>
                        <a:rPr lang="en-US" sz="750" u="sng">
                          <a:effectLst/>
                        </a:rPr>
                        <a:t>thin</a:t>
                      </a:r>
                      <a:r>
                        <a:rPr lang="en-US" sz="750" u="sng" spc="-5">
                          <a:effectLst/>
                        </a:rPr>
                        <a:t>gs</a:t>
                      </a:r>
                      <a:r>
                        <a:rPr lang="en-US" sz="750">
                          <a:effectLst/>
                        </a:rPr>
                        <a:t>?</a:t>
                      </a:r>
                      <a:endParaRPr lang="en-US" sz="1100">
                        <a:effectLst/>
                        <a:latin typeface="Calibri"/>
                        <a:ea typeface="Calibri"/>
                        <a:cs typeface="Times New Roman"/>
                      </a:endParaRPr>
                    </a:p>
                  </a:txBody>
                  <a:tcPr marL="0" marR="0" marT="0" marB="0"/>
                </a:tc>
                <a:tc>
                  <a:txBody>
                    <a:bodyPr/>
                    <a:lstStyle/>
                    <a:p>
                      <a:pPr marL="138430" marR="12700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38430" marR="12700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57810" marR="246380"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237490" marR="22542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73685" marR="260985"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323850">
                <a:tc>
                  <a:txBody>
                    <a:bodyPr/>
                    <a:lstStyle/>
                    <a:p>
                      <a:pPr marL="60960" marR="0">
                        <a:lnSpc>
                          <a:spcPct val="115000"/>
                        </a:lnSpc>
                        <a:spcBef>
                          <a:spcPts val="285"/>
                        </a:spcBef>
                        <a:spcAft>
                          <a:spcPts val="0"/>
                        </a:spcAft>
                      </a:pPr>
                      <a:r>
                        <a:rPr lang="en-US" sz="750">
                          <a:effectLst/>
                        </a:rPr>
                        <a:t>D1.3</a:t>
                      </a:r>
                      <a:endParaRPr lang="en-US" sz="1100">
                        <a:effectLst/>
                        <a:latin typeface="Calibri"/>
                        <a:ea typeface="Calibri"/>
                        <a:cs typeface="Times New Roman"/>
                      </a:endParaRPr>
                    </a:p>
                  </a:txBody>
                  <a:tcPr marL="0" marR="0" marT="0" marB="0"/>
                </a:tc>
                <a:tc>
                  <a:txBody>
                    <a:bodyPr/>
                    <a:lstStyle/>
                    <a:p>
                      <a:pPr marL="60960" marR="0">
                        <a:lnSpc>
                          <a:spcPct val="115000"/>
                        </a:lnSpc>
                        <a:spcBef>
                          <a:spcPts val="285"/>
                        </a:spcBef>
                        <a:spcAft>
                          <a:spcPts val="0"/>
                        </a:spcAft>
                      </a:pPr>
                      <a:r>
                        <a:rPr lang="en-US" sz="750" u="sng">
                          <a:effectLst/>
                        </a:rPr>
                        <a:t>Analy</a:t>
                      </a:r>
                      <a:r>
                        <a:rPr lang="en-US" sz="750" u="sng" spc="-5">
                          <a:effectLst/>
                        </a:rPr>
                        <a:t>s</a:t>
                      </a:r>
                      <a:r>
                        <a:rPr lang="en-US" sz="750" u="sng">
                          <a:effectLst/>
                        </a:rPr>
                        <a:t>i</a:t>
                      </a:r>
                      <a:r>
                        <a:rPr lang="en-US" sz="750" u="sng" spc="-5">
                          <a:effectLst/>
                        </a:rPr>
                        <a:t>n</a:t>
                      </a:r>
                      <a:r>
                        <a:rPr lang="en-US" sz="750" u="sng">
                          <a:effectLst/>
                        </a:rPr>
                        <a:t>g</a:t>
                      </a:r>
                      <a:r>
                        <a:rPr lang="en-US" sz="750" u="sng" spc="5">
                          <a:effectLst/>
                        </a:rPr>
                        <a:t> </a:t>
                      </a:r>
                      <a:r>
                        <a:rPr lang="en-US" sz="750" u="sng">
                          <a:effectLst/>
                        </a:rPr>
                        <a:t>a</a:t>
                      </a:r>
                      <a:r>
                        <a:rPr lang="en-US" sz="750" u="sng" spc="-5">
                          <a:effectLst/>
                        </a:rPr>
                        <a:t>n</a:t>
                      </a:r>
                      <a:r>
                        <a:rPr lang="en-US" sz="750" u="sng">
                          <a:effectLst/>
                        </a:rPr>
                        <a:t>d</a:t>
                      </a:r>
                      <a:r>
                        <a:rPr lang="en-US" sz="750" u="sng" spc="5">
                          <a:effectLst/>
                        </a:rPr>
                        <a:t> </a:t>
                      </a:r>
                      <a:r>
                        <a:rPr lang="en-US" sz="750" u="sng">
                          <a:effectLst/>
                        </a:rPr>
                        <a:t>findin</a:t>
                      </a:r>
                      <a:r>
                        <a:rPr lang="en-US" sz="750" u="sng" spc="5">
                          <a:effectLst/>
                        </a:rPr>
                        <a:t>g</a:t>
                      </a:r>
                      <a:r>
                        <a:rPr lang="en-US" sz="750" u="sng">
                          <a:effectLst/>
                        </a:rPr>
                        <a:t> solutions to </a:t>
                      </a:r>
                      <a:endParaRPr lang="en-US" sz="1100">
                        <a:effectLst/>
                      </a:endParaRPr>
                    </a:p>
                    <a:p>
                      <a:pPr marL="60960" marR="0">
                        <a:lnSpc>
                          <a:spcPct val="115000"/>
                        </a:lnSpc>
                        <a:spcBef>
                          <a:spcPts val="70"/>
                        </a:spcBef>
                        <a:spcAft>
                          <a:spcPts val="0"/>
                        </a:spcAft>
                      </a:pPr>
                      <a:r>
                        <a:rPr lang="en-US" sz="750" u="sng">
                          <a:effectLst/>
                        </a:rPr>
                        <a:t>problems</a:t>
                      </a:r>
                      <a:r>
                        <a:rPr lang="en-US" sz="750" spc="30">
                          <a:effectLst/>
                        </a:rPr>
                        <a:t> </a:t>
                      </a:r>
                      <a:r>
                        <a:rPr lang="en-US" sz="750" spc="5">
                          <a:effectLst/>
                        </a:rPr>
                        <a:t>i</a:t>
                      </a:r>
                      <a:r>
                        <a:rPr lang="en-US" sz="750">
                          <a:effectLst/>
                        </a:rPr>
                        <a:t>n</a:t>
                      </a:r>
                      <a:r>
                        <a:rPr lang="en-US" sz="750" spc="10">
                          <a:effectLst/>
                        </a:rPr>
                        <a:t> </a:t>
                      </a:r>
                      <a:r>
                        <a:rPr lang="en-US" sz="750" spc="5">
                          <a:effectLst/>
                        </a:rPr>
                        <a:t>d</a:t>
                      </a:r>
                      <a:r>
                        <a:rPr lang="en-US" sz="750" spc="-5">
                          <a:effectLst/>
                        </a:rPr>
                        <a:t>a</a:t>
                      </a:r>
                      <a:r>
                        <a:rPr lang="en-US" sz="750" spc="5">
                          <a:effectLst/>
                        </a:rPr>
                        <a:t>y</a:t>
                      </a:r>
                      <a:r>
                        <a:rPr lang="en-US" sz="750">
                          <a:effectLst/>
                        </a:rPr>
                        <a:t>-</a:t>
                      </a:r>
                      <a:r>
                        <a:rPr lang="en-US" sz="750" spc="5">
                          <a:effectLst/>
                        </a:rPr>
                        <a:t>to</a:t>
                      </a:r>
                      <a:r>
                        <a:rPr lang="en-US" sz="750">
                          <a:effectLst/>
                        </a:rPr>
                        <a:t>-</a:t>
                      </a:r>
                      <a:r>
                        <a:rPr lang="en-US" sz="750" spc="5">
                          <a:effectLst/>
                        </a:rPr>
                        <a:t>da</a:t>
                      </a:r>
                      <a:r>
                        <a:rPr lang="en-US" sz="750">
                          <a:effectLst/>
                        </a:rPr>
                        <a:t>y</a:t>
                      </a:r>
                      <a:r>
                        <a:rPr lang="en-US" sz="750" spc="40">
                          <a:effectLst/>
                        </a:rPr>
                        <a:t> </a:t>
                      </a:r>
                      <a:r>
                        <a:rPr lang="en-US" sz="750" spc="5">
                          <a:effectLst/>
                        </a:rPr>
                        <a:t>life?</a:t>
                      </a:r>
                      <a:endParaRPr lang="en-US" sz="1100">
                        <a:effectLst/>
                        <a:latin typeface="Calibri"/>
                        <a:ea typeface="Calibri"/>
                        <a:cs typeface="Times New Roman"/>
                      </a:endParaRPr>
                    </a:p>
                  </a:txBody>
                  <a:tcPr marL="0" marR="0" marT="0" marB="0"/>
                </a:tc>
                <a:tc>
                  <a:txBody>
                    <a:bodyPr/>
                    <a:lstStyle/>
                    <a:p>
                      <a:pPr marL="138430" marR="12700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38430" marR="12700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57175" marR="247015"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237490" marR="22542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73050" marR="260985"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323850">
                <a:tc>
                  <a:txBody>
                    <a:bodyPr/>
                    <a:lstStyle/>
                    <a:p>
                      <a:pPr marL="60960" marR="0">
                        <a:lnSpc>
                          <a:spcPct val="115000"/>
                        </a:lnSpc>
                        <a:spcBef>
                          <a:spcPts val="285"/>
                        </a:spcBef>
                        <a:spcAft>
                          <a:spcPts val="0"/>
                        </a:spcAft>
                      </a:pPr>
                      <a:r>
                        <a:rPr lang="en-US" sz="750">
                          <a:effectLst/>
                        </a:rPr>
                        <a:t>D1.4</a:t>
                      </a:r>
                      <a:endParaRPr lang="en-US" sz="1100">
                        <a:effectLst/>
                        <a:latin typeface="Calibri"/>
                        <a:ea typeface="Calibri"/>
                        <a:cs typeface="Times New Roman"/>
                      </a:endParaRPr>
                    </a:p>
                  </a:txBody>
                  <a:tcPr marL="0" marR="0" marT="0" marB="0"/>
                </a:tc>
                <a:tc>
                  <a:txBody>
                    <a:bodyPr/>
                    <a:lstStyle/>
                    <a:p>
                      <a:pPr marL="60960" marR="193040">
                        <a:lnSpc>
                          <a:spcPct val="108000"/>
                        </a:lnSpc>
                        <a:spcBef>
                          <a:spcPts val="285"/>
                        </a:spcBef>
                        <a:spcAft>
                          <a:spcPts val="0"/>
                        </a:spcAft>
                      </a:pPr>
                      <a:r>
                        <a:rPr lang="en-US" sz="750" u="sng">
                          <a:effectLst/>
                        </a:rPr>
                        <a:t>Learning</a:t>
                      </a:r>
                      <a:r>
                        <a:rPr lang="en-US" sz="750" spc="25">
                          <a:effectLst/>
                        </a:rPr>
                        <a:t> </a:t>
                      </a:r>
                      <a:r>
                        <a:rPr lang="en-US" sz="750">
                          <a:effectLst/>
                        </a:rPr>
                        <a:t>a</a:t>
                      </a:r>
                      <a:r>
                        <a:rPr lang="en-US" sz="750" spc="15">
                          <a:effectLst/>
                        </a:rPr>
                        <a:t> </a:t>
                      </a:r>
                      <a:r>
                        <a:rPr lang="en-US" sz="750" u="sng">
                          <a:effectLst/>
                        </a:rPr>
                        <a:t>new</a:t>
                      </a:r>
                      <a:r>
                        <a:rPr lang="en-US" sz="750" u="sng" spc="15">
                          <a:effectLst/>
                        </a:rPr>
                        <a:t> </a:t>
                      </a:r>
                      <a:r>
                        <a:rPr lang="en-US" sz="750" u="sng" spc="-10">
                          <a:effectLst/>
                        </a:rPr>
                        <a:t>t</a:t>
                      </a:r>
                      <a:r>
                        <a:rPr lang="en-US" sz="750" u="sng">
                          <a:effectLst/>
                        </a:rPr>
                        <a:t>a</a:t>
                      </a:r>
                      <a:r>
                        <a:rPr lang="en-US" sz="750" u="sng" spc="-5">
                          <a:effectLst/>
                        </a:rPr>
                        <a:t>s</a:t>
                      </a:r>
                      <a:r>
                        <a:rPr lang="en-US" sz="750" u="sng" spc="5">
                          <a:effectLst/>
                        </a:rPr>
                        <a:t>k</a:t>
                      </a:r>
                      <a:r>
                        <a:rPr lang="en-US" sz="750">
                          <a:effectLst/>
                        </a:rPr>
                        <a:t>,</a:t>
                      </a:r>
                      <a:r>
                        <a:rPr lang="en-US" sz="750" spc="20">
                          <a:effectLst/>
                        </a:rPr>
                        <a:t> </a:t>
                      </a:r>
                      <a:r>
                        <a:rPr lang="en-US" sz="750">
                          <a:effectLst/>
                        </a:rPr>
                        <a:t>for</a:t>
                      </a:r>
                      <a:r>
                        <a:rPr lang="en-US" sz="750" spc="15">
                          <a:effectLst/>
                        </a:rPr>
                        <a:t> </a:t>
                      </a:r>
                      <a:r>
                        <a:rPr lang="en-US" sz="750" spc="5">
                          <a:effectLst/>
                        </a:rPr>
                        <a:t>e</a:t>
                      </a:r>
                      <a:r>
                        <a:rPr lang="en-US" sz="750" spc="-5">
                          <a:effectLst/>
                        </a:rPr>
                        <a:t>x</a:t>
                      </a:r>
                      <a:r>
                        <a:rPr lang="en-US" sz="750" spc="5">
                          <a:effectLst/>
                        </a:rPr>
                        <a:t>ample,</a:t>
                      </a:r>
                      <a:r>
                        <a:rPr lang="en-US" sz="750" spc="35">
                          <a:effectLst/>
                        </a:rPr>
                        <a:t> </a:t>
                      </a:r>
                      <a:r>
                        <a:rPr lang="en-US" sz="750">
                          <a:effectLst/>
                        </a:rPr>
                        <a:t>lear</a:t>
                      </a:r>
                      <a:r>
                        <a:rPr lang="en-US" sz="750" spc="-5">
                          <a:effectLst/>
                        </a:rPr>
                        <a:t>n</a:t>
                      </a:r>
                      <a:r>
                        <a:rPr lang="en-US" sz="750" spc="5">
                          <a:effectLst/>
                        </a:rPr>
                        <a:t>i</a:t>
                      </a:r>
                      <a:r>
                        <a:rPr lang="en-US" sz="750" spc="-5">
                          <a:effectLst/>
                        </a:rPr>
                        <a:t>n</a:t>
                      </a:r>
                      <a:r>
                        <a:rPr lang="en-US" sz="750">
                          <a:effectLst/>
                        </a:rPr>
                        <a:t>g</a:t>
                      </a:r>
                      <a:r>
                        <a:rPr lang="en-US" sz="750" spc="35">
                          <a:effectLst/>
                        </a:rPr>
                        <a:t> </a:t>
                      </a:r>
                      <a:r>
                        <a:rPr lang="en-US" sz="750" spc="-5">
                          <a:effectLst/>
                        </a:rPr>
                        <a:t>h</a:t>
                      </a:r>
                      <a:r>
                        <a:rPr lang="en-US" sz="750">
                          <a:effectLst/>
                        </a:rPr>
                        <a:t>ow</a:t>
                      </a:r>
                      <a:r>
                        <a:rPr lang="en-US" sz="750" spc="25">
                          <a:effectLst/>
                        </a:rPr>
                        <a:t> </a:t>
                      </a:r>
                      <a:r>
                        <a:rPr lang="en-US" sz="750">
                          <a:effectLst/>
                        </a:rPr>
                        <a:t>to</a:t>
                      </a:r>
                      <a:r>
                        <a:rPr lang="en-US" sz="750" spc="10">
                          <a:effectLst/>
                        </a:rPr>
                        <a:t> </a:t>
                      </a:r>
                      <a:r>
                        <a:rPr lang="en-US" sz="750">
                          <a:effectLst/>
                        </a:rPr>
                        <a:t>get</a:t>
                      </a:r>
                      <a:r>
                        <a:rPr lang="en-US" sz="750" spc="15">
                          <a:effectLst/>
                        </a:rPr>
                        <a:t> </a:t>
                      </a:r>
                      <a:r>
                        <a:rPr lang="en-US" sz="750">
                          <a:effectLst/>
                        </a:rPr>
                        <a:t>to</a:t>
                      </a:r>
                      <a:r>
                        <a:rPr lang="en-US" sz="750" spc="10">
                          <a:effectLst/>
                        </a:rPr>
                        <a:t> </a:t>
                      </a:r>
                      <a:r>
                        <a:rPr lang="en-US" sz="750">
                          <a:effectLst/>
                        </a:rPr>
                        <a:t>a</a:t>
                      </a:r>
                      <a:r>
                        <a:rPr lang="en-US" sz="750" spc="10">
                          <a:effectLst/>
                        </a:rPr>
                        <a:t> </a:t>
                      </a:r>
                      <a:r>
                        <a:rPr lang="en-US" sz="750">
                          <a:effectLst/>
                        </a:rPr>
                        <a:t>new</a:t>
                      </a:r>
                      <a:r>
                        <a:rPr lang="en-US" sz="750" spc="20">
                          <a:effectLst/>
                        </a:rPr>
                        <a:t> </a:t>
                      </a:r>
                      <a:r>
                        <a:rPr lang="en-US" sz="750">
                          <a:effectLst/>
                        </a:rPr>
                        <a:t>place?</a:t>
                      </a:r>
                      <a:endParaRPr lang="en-US" sz="1100">
                        <a:effectLst/>
                        <a:latin typeface="Calibri"/>
                        <a:ea typeface="Calibri"/>
                        <a:cs typeface="Times New Roman"/>
                      </a:endParaRPr>
                    </a:p>
                  </a:txBody>
                  <a:tcPr marL="0" marR="0" marT="0" marB="0"/>
                </a:tc>
                <a:tc>
                  <a:txBody>
                    <a:bodyPr/>
                    <a:lstStyle/>
                    <a:p>
                      <a:pPr marL="138430" marR="12700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38430" marR="12700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57175" marR="247015"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237490" marR="22542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73050" marR="261620"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323850">
                <a:tc>
                  <a:txBody>
                    <a:bodyPr/>
                    <a:lstStyle/>
                    <a:p>
                      <a:pPr marL="60960" marR="0">
                        <a:lnSpc>
                          <a:spcPct val="115000"/>
                        </a:lnSpc>
                        <a:spcBef>
                          <a:spcPts val="285"/>
                        </a:spcBef>
                        <a:spcAft>
                          <a:spcPts val="0"/>
                        </a:spcAft>
                      </a:pPr>
                      <a:r>
                        <a:rPr lang="en-US" sz="750">
                          <a:effectLst/>
                        </a:rPr>
                        <a:t>D1.5</a:t>
                      </a:r>
                      <a:endParaRPr lang="en-US" sz="1100">
                        <a:effectLst/>
                        <a:latin typeface="Calibri"/>
                        <a:ea typeface="Calibri"/>
                        <a:cs typeface="Times New Roman"/>
                      </a:endParaRPr>
                    </a:p>
                  </a:txBody>
                  <a:tcPr marL="0" marR="0" marT="0" marB="0"/>
                </a:tc>
                <a:tc>
                  <a:txBody>
                    <a:bodyPr/>
                    <a:lstStyle/>
                    <a:p>
                      <a:pPr marL="60960" marR="114935">
                        <a:lnSpc>
                          <a:spcPct val="108000"/>
                        </a:lnSpc>
                        <a:spcBef>
                          <a:spcPts val="285"/>
                        </a:spcBef>
                        <a:spcAft>
                          <a:spcPts val="0"/>
                        </a:spcAft>
                      </a:pPr>
                      <a:r>
                        <a:rPr lang="en-US" sz="750" u="sng" dirty="0">
                          <a:effectLst/>
                        </a:rPr>
                        <a:t>Generally</a:t>
                      </a:r>
                      <a:r>
                        <a:rPr lang="en-US" sz="750" u="sng" spc="40" dirty="0">
                          <a:effectLst/>
                        </a:rPr>
                        <a:t> </a:t>
                      </a:r>
                      <a:r>
                        <a:rPr lang="en-US" sz="750" u="sng" spc="-5" dirty="0">
                          <a:effectLst/>
                        </a:rPr>
                        <a:t>u</a:t>
                      </a:r>
                      <a:r>
                        <a:rPr lang="en-US" sz="750" u="sng" dirty="0">
                          <a:effectLst/>
                        </a:rPr>
                        <a:t>nders</a:t>
                      </a:r>
                      <a:r>
                        <a:rPr lang="en-US" sz="750" u="sng" spc="-15" dirty="0">
                          <a:effectLst/>
                        </a:rPr>
                        <a:t>t</a:t>
                      </a:r>
                      <a:r>
                        <a:rPr lang="en-US" sz="750" u="sng" dirty="0">
                          <a:effectLst/>
                        </a:rPr>
                        <a:t>anding</a:t>
                      </a:r>
                      <a:r>
                        <a:rPr lang="en-US" sz="750" spc="40" dirty="0">
                          <a:effectLst/>
                        </a:rPr>
                        <a:t> </a:t>
                      </a:r>
                      <a:r>
                        <a:rPr lang="en-US" sz="750" dirty="0">
                          <a:effectLst/>
                        </a:rPr>
                        <a:t>what</a:t>
                      </a:r>
                      <a:r>
                        <a:rPr lang="en-US" sz="750" spc="20" dirty="0">
                          <a:effectLst/>
                        </a:rPr>
                        <a:t> </a:t>
                      </a:r>
                      <a:r>
                        <a:rPr lang="en-US" sz="750" spc="-5" dirty="0">
                          <a:effectLst/>
                        </a:rPr>
                        <a:t>p</a:t>
                      </a:r>
                      <a:r>
                        <a:rPr lang="en-US" sz="750" dirty="0">
                          <a:effectLst/>
                        </a:rPr>
                        <a:t>eople</a:t>
                      </a:r>
                      <a:r>
                        <a:rPr lang="en-US" sz="750" spc="25" dirty="0">
                          <a:effectLst/>
                        </a:rPr>
                        <a:t> </a:t>
                      </a:r>
                      <a:r>
                        <a:rPr lang="en-US" sz="750" spc="5" dirty="0">
                          <a:effectLst/>
                        </a:rPr>
                        <a:t>sa</a:t>
                      </a:r>
                      <a:r>
                        <a:rPr lang="en-US" sz="750" spc="-5" dirty="0">
                          <a:effectLst/>
                        </a:rPr>
                        <a:t>y</a:t>
                      </a:r>
                      <a:r>
                        <a:rPr lang="en-US" sz="750" dirty="0">
                          <a:effectLst/>
                        </a:rPr>
                        <a:t>?</a:t>
                      </a:r>
                      <a:endParaRPr lang="en-US" sz="1100" dirty="0">
                        <a:effectLst/>
                        <a:latin typeface="Calibri"/>
                        <a:ea typeface="Calibri"/>
                        <a:cs typeface="Times New Roman"/>
                      </a:endParaRPr>
                    </a:p>
                  </a:txBody>
                  <a:tcPr marL="0" marR="0" marT="0" marB="0"/>
                </a:tc>
                <a:tc>
                  <a:txBody>
                    <a:bodyPr/>
                    <a:lstStyle/>
                    <a:p>
                      <a:pPr marL="138430" marR="12700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38430" marR="12700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57175" marR="247015"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237490" marR="22542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73050" marR="261620"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323850">
                <a:tc>
                  <a:txBody>
                    <a:bodyPr/>
                    <a:lstStyle/>
                    <a:p>
                      <a:pPr marL="60960" marR="0">
                        <a:lnSpc>
                          <a:spcPct val="115000"/>
                        </a:lnSpc>
                        <a:spcBef>
                          <a:spcPts val="285"/>
                        </a:spcBef>
                        <a:spcAft>
                          <a:spcPts val="0"/>
                        </a:spcAft>
                      </a:pPr>
                      <a:r>
                        <a:rPr lang="en-US" sz="750">
                          <a:effectLst/>
                        </a:rPr>
                        <a:t>D1.6</a:t>
                      </a:r>
                      <a:endParaRPr lang="en-US" sz="1100">
                        <a:effectLst/>
                        <a:latin typeface="Calibri"/>
                        <a:ea typeface="Calibri"/>
                        <a:cs typeface="Times New Roman"/>
                      </a:endParaRPr>
                    </a:p>
                  </a:txBody>
                  <a:tcPr marL="0" marR="0" marT="0" marB="0"/>
                </a:tc>
                <a:tc>
                  <a:txBody>
                    <a:bodyPr/>
                    <a:lstStyle/>
                    <a:p>
                      <a:pPr marL="60960" marR="0">
                        <a:lnSpc>
                          <a:spcPct val="115000"/>
                        </a:lnSpc>
                        <a:spcBef>
                          <a:spcPts val="285"/>
                        </a:spcBef>
                        <a:spcAft>
                          <a:spcPts val="0"/>
                        </a:spcAft>
                      </a:pPr>
                      <a:r>
                        <a:rPr lang="en-US" sz="750" u="sng" spc="-35">
                          <a:effectLst/>
                        </a:rPr>
                        <a:t>S</a:t>
                      </a:r>
                      <a:r>
                        <a:rPr lang="en-US" sz="750" u="sng" spc="-10">
                          <a:effectLst/>
                        </a:rPr>
                        <a:t>t</a:t>
                      </a:r>
                      <a:r>
                        <a:rPr lang="en-US" sz="750" u="sng" spc="-5">
                          <a:effectLst/>
                        </a:rPr>
                        <a:t>a</a:t>
                      </a:r>
                      <a:r>
                        <a:rPr lang="en-US" sz="750" u="sng" spc="5">
                          <a:effectLst/>
                        </a:rPr>
                        <a:t>r</a:t>
                      </a:r>
                      <a:r>
                        <a:rPr lang="en-US" sz="750" u="sng">
                          <a:effectLst/>
                        </a:rPr>
                        <a:t>t</a:t>
                      </a:r>
                      <a:r>
                        <a:rPr lang="en-US" sz="750" u="sng" spc="5">
                          <a:effectLst/>
                        </a:rPr>
                        <a:t>i</a:t>
                      </a:r>
                      <a:r>
                        <a:rPr lang="en-US" sz="750" u="sng" spc="-5">
                          <a:effectLst/>
                        </a:rPr>
                        <a:t>n</a:t>
                      </a:r>
                      <a:r>
                        <a:rPr lang="en-US" sz="750" u="sng">
                          <a:effectLst/>
                        </a:rPr>
                        <a:t>g</a:t>
                      </a:r>
                      <a:r>
                        <a:rPr lang="en-US" sz="750" u="sng" spc="5">
                          <a:effectLst/>
                        </a:rPr>
                        <a:t> </a:t>
                      </a:r>
                      <a:r>
                        <a:rPr lang="en-US" sz="750" u="sng" spc="-5">
                          <a:effectLst/>
                        </a:rPr>
                        <a:t>a</a:t>
                      </a:r>
                      <a:r>
                        <a:rPr lang="en-US" sz="750" u="sng">
                          <a:effectLst/>
                        </a:rPr>
                        <a:t>nd mai</a:t>
                      </a:r>
                      <a:r>
                        <a:rPr lang="en-US" sz="750" u="sng" spc="-5">
                          <a:effectLst/>
                        </a:rPr>
                        <a:t>n</a:t>
                      </a:r>
                      <a:r>
                        <a:rPr lang="en-US" sz="750" u="sng" spc="-10">
                          <a:effectLst/>
                        </a:rPr>
                        <a:t>t</a:t>
                      </a:r>
                      <a:r>
                        <a:rPr lang="en-US" sz="750" u="sng">
                          <a:effectLst/>
                        </a:rPr>
                        <a:t>ainin</a:t>
                      </a:r>
                      <a:r>
                        <a:rPr lang="en-US" sz="750" u="sng" spc="5">
                          <a:effectLst/>
                        </a:rPr>
                        <a:t>g</a:t>
                      </a:r>
                      <a:r>
                        <a:rPr lang="en-US" sz="750" u="sng">
                          <a:effectLst/>
                        </a:rPr>
                        <a:t> a </a:t>
                      </a:r>
                      <a:endParaRPr lang="en-US" sz="1100">
                        <a:effectLst/>
                      </a:endParaRPr>
                    </a:p>
                    <a:p>
                      <a:pPr marL="60960" marR="0">
                        <a:lnSpc>
                          <a:spcPct val="115000"/>
                        </a:lnSpc>
                        <a:spcBef>
                          <a:spcPts val="70"/>
                        </a:spcBef>
                        <a:spcAft>
                          <a:spcPts val="0"/>
                        </a:spcAft>
                      </a:pPr>
                      <a:r>
                        <a:rPr lang="en-US" sz="750" u="sng">
                          <a:effectLst/>
                        </a:rPr>
                        <a:t>con</a:t>
                      </a:r>
                      <a:r>
                        <a:rPr lang="en-US" sz="750" u="sng" spc="-5">
                          <a:effectLst/>
                        </a:rPr>
                        <a:t>v</a:t>
                      </a:r>
                      <a:r>
                        <a:rPr lang="en-US" sz="750" u="sng">
                          <a:effectLst/>
                        </a:rPr>
                        <a:t>ersat</a:t>
                      </a:r>
                      <a:r>
                        <a:rPr lang="en-US" sz="750" u="sng" spc="5">
                          <a:effectLst/>
                        </a:rPr>
                        <a:t>i</a:t>
                      </a:r>
                      <a:r>
                        <a:rPr lang="en-US" sz="750" u="sng" spc="-5">
                          <a:effectLst/>
                        </a:rPr>
                        <a:t>o</a:t>
                      </a:r>
                      <a:r>
                        <a:rPr lang="en-US" sz="750" u="sng" spc="5">
                          <a:effectLst/>
                        </a:rPr>
                        <a:t>n</a:t>
                      </a:r>
                      <a:r>
                        <a:rPr lang="en-US" sz="750">
                          <a:effectLst/>
                        </a:rPr>
                        <a:t>?</a:t>
                      </a:r>
                      <a:endParaRPr lang="en-US" sz="1100">
                        <a:effectLst/>
                        <a:latin typeface="Calibri"/>
                        <a:ea typeface="Calibri"/>
                        <a:cs typeface="Times New Roman"/>
                      </a:endParaRPr>
                    </a:p>
                  </a:txBody>
                  <a:tcPr marL="0" marR="0" marT="0" marB="0"/>
                </a:tc>
                <a:tc>
                  <a:txBody>
                    <a:bodyPr/>
                    <a:lstStyle/>
                    <a:p>
                      <a:pPr marL="138430" marR="12700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38430" marR="12700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57175" marR="247015"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237490" marR="22542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73050" marR="260985" algn="ctr">
                        <a:lnSpc>
                          <a:spcPct val="115000"/>
                        </a:lnSpc>
                        <a:spcBef>
                          <a:spcPts val="285"/>
                        </a:spcBef>
                        <a:spcAft>
                          <a:spcPts val="0"/>
                        </a:spcAft>
                      </a:pPr>
                      <a:r>
                        <a:rPr lang="en-US" sz="750" dirty="0">
                          <a:effectLst/>
                        </a:rPr>
                        <a:t>5</a:t>
                      </a:r>
                      <a:endParaRPr lang="en-US" sz="1100" dirty="0">
                        <a:effectLst/>
                        <a:latin typeface="Calibri"/>
                        <a:ea typeface="Calibri"/>
                        <a:cs typeface="Times New Roman"/>
                      </a:endParaRPr>
                    </a:p>
                  </a:txBody>
                  <a:tcPr marL="0" marR="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47983227"/>
              </p:ext>
            </p:extLst>
          </p:nvPr>
        </p:nvGraphicFramePr>
        <p:xfrm>
          <a:off x="1905000" y="4495800"/>
          <a:ext cx="4897755" cy="1510538"/>
        </p:xfrm>
        <a:graphic>
          <a:graphicData uri="http://schemas.openxmlformats.org/drawingml/2006/table">
            <a:tbl>
              <a:tblPr>
                <a:tableStyleId>{5C22544A-7EE6-4342-B048-85BDC9FD1C3A}</a:tableStyleId>
              </a:tblPr>
              <a:tblGrid>
                <a:gridCol w="459105"/>
                <a:gridCol w="1835785"/>
                <a:gridCol w="394970"/>
                <a:gridCol w="386080"/>
                <a:gridCol w="640080"/>
                <a:gridCol w="509905"/>
                <a:gridCol w="671830"/>
              </a:tblGrid>
              <a:tr h="0">
                <a:tc gridSpan="2">
                  <a:txBody>
                    <a:bodyPr/>
                    <a:lstStyle/>
                    <a:p>
                      <a:pPr marL="60960" marR="167005">
                        <a:lnSpc>
                          <a:spcPct val="108000"/>
                        </a:lnSpc>
                        <a:spcBef>
                          <a:spcPts val="285"/>
                        </a:spcBef>
                        <a:spcAft>
                          <a:spcPts val="0"/>
                        </a:spcAft>
                      </a:pPr>
                      <a:r>
                        <a:rPr lang="en-US" sz="750" dirty="0">
                          <a:effectLst/>
                        </a:rPr>
                        <a:t>In</a:t>
                      </a:r>
                      <a:r>
                        <a:rPr lang="en-US" sz="750" spc="15" dirty="0">
                          <a:effectLst/>
                        </a:rPr>
                        <a:t> </a:t>
                      </a:r>
                      <a:r>
                        <a:rPr lang="en-US" sz="750" dirty="0">
                          <a:effectLst/>
                        </a:rPr>
                        <a:t>the</a:t>
                      </a:r>
                      <a:r>
                        <a:rPr lang="en-US" sz="750" spc="15" dirty="0">
                          <a:effectLst/>
                        </a:rPr>
                        <a:t> </a:t>
                      </a:r>
                      <a:r>
                        <a:rPr lang="en-US" sz="750" spc="-10" dirty="0">
                          <a:effectLst/>
                        </a:rPr>
                        <a:t>p</a:t>
                      </a:r>
                      <a:r>
                        <a:rPr lang="en-US" sz="750" dirty="0">
                          <a:effectLst/>
                        </a:rPr>
                        <a:t>a</a:t>
                      </a:r>
                      <a:r>
                        <a:rPr lang="en-US" sz="750" spc="-5" dirty="0">
                          <a:effectLst/>
                        </a:rPr>
                        <a:t>s</a:t>
                      </a:r>
                      <a:r>
                        <a:rPr lang="en-US" sz="750" dirty="0">
                          <a:effectLst/>
                        </a:rPr>
                        <a:t>t</a:t>
                      </a:r>
                      <a:r>
                        <a:rPr lang="en-US" sz="750" spc="20" dirty="0">
                          <a:effectLst/>
                        </a:rPr>
                        <a:t> </a:t>
                      </a:r>
                      <a:r>
                        <a:rPr lang="en-US" sz="750" dirty="0">
                          <a:effectLst/>
                        </a:rPr>
                        <a:t>30</a:t>
                      </a:r>
                      <a:r>
                        <a:rPr lang="en-US" sz="750" spc="15" dirty="0">
                          <a:effectLst/>
                        </a:rPr>
                        <a:t> </a:t>
                      </a:r>
                      <a:r>
                        <a:rPr lang="en-US" sz="750" dirty="0">
                          <a:effectLst/>
                        </a:rPr>
                        <a:t>day</a:t>
                      </a:r>
                      <a:r>
                        <a:rPr lang="en-US" sz="750" spc="-5" dirty="0">
                          <a:effectLst/>
                        </a:rPr>
                        <a:t>s</a:t>
                      </a:r>
                      <a:r>
                        <a:rPr lang="en-US" sz="750" dirty="0">
                          <a:effectLst/>
                        </a:rPr>
                        <a:t>,</a:t>
                      </a:r>
                      <a:r>
                        <a:rPr lang="en-US" sz="750" spc="25" dirty="0">
                          <a:effectLst/>
                        </a:rPr>
                        <a:t> </a:t>
                      </a:r>
                      <a:r>
                        <a:rPr lang="en-US" sz="750" dirty="0">
                          <a:effectLst/>
                        </a:rPr>
                        <a:t>how</a:t>
                      </a:r>
                      <a:r>
                        <a:rPr lang="en-US" sz="750" spc="20" dirty="0">
                          <a:effectLst/>
                        </a:rPr>
                        <a:t> </a:t>
                      </a:r>
                      <a:r>
                        <a:rPr lang="en-US" sz="750" dirty="0">
                          <a:effectLst/>
                        </a:rPr>
                        <a:t>much</a:t>
                      </a:r>
                      <a:r>
                        <a:rPr lang="en-US" sz="750" spc="25" dirty="0">
                          <a:effectLst/>
                        </a:rPr>
                        <a:t> </a:t>
                      </a:r>
                      <a:r>
                        <a:rPr lang="en-US" sz="750" dirty="0">
                          <a:effectLst/>
                        </a:rPr>
                        <a:t>di</a:t>
                      </a:r>
                      <a:r>
                        <a:rPr lang="en-US" sz="750" spc="-15" dirty="0">
                          <a:effectLst/>
                        </a:rPr>
                        <a:t>f</a:t>
                      </a:r>
                      <a:r>
                        <a:rPr lang="en-US" sz="750" dirty="0">
                          <a:effectLst/>
                        </a:rPr>
                        <a:t>fi</a:t>
                      </a:r>
                      <a:r>
                        <a:rPr lang="en-US" sz="750" spc="-5" dirty="0">
                          <a:effectLst/>
                        </a:rPr>
                        <a:t>c</a:t>
                      </a:r>
                      <a:r>
                        <a:rPr lang="en-US" sz="750" dirty="0">
                          <a:effectLst/>
                        </a:rPr>
                        <a:t>ulty</a:t>
                      </a:r>
                      <a:r>
                        <a:rPr lang="en-US" sz="750" spc="30" dirty="0">
                          <a:effectLst/>
                        </a:rPr>
                        <a:t> </a:t>
                      </a:r>
                      <a:r>
                        <a:rPr lang="en-US" sz="750" dirty="0">
                          <a:effectLst/>
                        </a:rPr>
                        <a:t>did</a:t>
                      </a:r>
                      <a:r>
                        <a:rPr lang="en-US" sz="750" spc="15" dirty="0">
                          <a:effectLst/>
                        </a:rPr>
                        <a:t> </a:t>
                      </a:r>
                      <a:r>
                        <a:rPr lang="en-US" sz="750" dirty="0">
                          <a:effectLst/>
                        </a:rPr>
                        <a:t>you</a:t>
                      </a:r>
                      <a:r>
                        <a:rPr lang="en-US" sz="750" spc="15" dirty="0">
                          <a:effectLst/>
                        </a:rPr>
                        <a:t> </a:t>
                      </a:r>
                      <a:r>
                        <a:rPr lang="en-US" sz="750" spc="5" dirty="0">
                          <a:effectLst/>
                        </a:rPr>
                        <a:t>ha</a:t>
                      </a:r>
                      <a:r>
                        <a:rPr lang="en-US" sz="750" spc="-5" dirty="0">
                          <a:effectLst/>
                        </a:rPr>
                        <a:t>v</a:t>
                      </a:r>
                      <a:r>
                        <a:rPr lang="en-US" sz="750" dirty="0">
                          <a:effectLst/>
                        </a:rPr>
                        <a:t>e</a:t>
                      </a:r>
                      <a:r>
                        <a:rPr lang="en-US" sz="750" spc="20" dirty="0">
                          <a:effectLst/>
                        </a:rPr>
                        <a:t> </a:t>
                      </a:r>
                      <a:r>
                        <a:rPr lang="en-US" sz="750" spc="5" dirty="0">
                          <a:effectLst/>
                        </a:rPr>
                        <a:t>in:</a:t>
                      </a:r>
                      <a:endParaRPr lang="en-US" sz="1100" dirty="0">
                        <a:effectLst/>
                        <a:latin typeface="Calibri"/>
                        <a:ea typeface="Calibri"/>
                        <a:cs typeface="Times New Roman"/>
                      </a:endParaRPr>
                    </a:p>
                  </a:txBody>
                  <a:tcPr marL="0" marR="0" marT="0" marB="0"/>
                </a:tc>
                <a:tc hMerge="1">
                  <a:txBody>
                    <a:bodyPr/>
                    <a:lstStyle/>
                    <a:p>
                      <a:endParaRPr lang="en-US"/>
                    </a:p>
                  </a:txBody>
                  <a:tcPr/>
                </a:tc>
                <a:tc>
                  <a:txBody>
                    <a:bodyPr/>
                    <a:lstStyle/>
                    <a:p>
                      <a:pPr marL="72390" marR="0">
                        <a:lnSpc>
                          <a:spcPct val="115000"/>
                        </a:lnSpc>
                        <a:spcBef>
                          <a:spcPts val="285"/>
                        </a:spcBef>
                        <a:spcAft>
                          <a:spcPts val="0"/>
                        </a:spcAft>
                      </a:pPr>
                      <a:r>
                        <a:rPr lang="en-US" sz="750">
                          <a:effectLst/>
                        </a:rPr>
                        <a:t>N</a:t>
                      </a:r>
                      <a:r>
                        <a:rPr lang="en-US" sz="750" spc="5">
                          <a:effectLst/>
                        </a:rPr>
                        <a:t>o</a:t>
                      </a:r>
                      <a:r>
                        <a:rPr lang="en-US" sz="750" spc="-5">
                          <a:effectLst/>
                        </a:rPr>
                        <a:t>ne</a:t>
                      </a:r>
                      <a:endParaRPr lang="en-US" sz="1100">
                        <a:effectLst/>
                        <a:latin typeface="Calibri"/>
                        <a:ea typeface="Calibri"/>
                        <a:cs typeface="Times New Roman"/>
                      </a:endParaRPr>
                    </a:p>
                  </a:txBody>
                  <a:tcPr marL="0" marR="0" marT="0" marB="0"/>
                </a:tc>
                <a:tc>
                  <a:txBody>
                    <a:bodyPr/>
                    <a:lstStyle/>
                    <a:p>
                      <a:pPr marL="93345" marR="0">
                        <a:lnSpc>
                          <a:spcPct val="115000"/>
                        </a:lnSpc>
                        <a:spcBef>
                          <a:spcPts val="285"/>
                        </a:spcBef>
                        <a:spcAft>
                          <a:spcPts val="0"/>
                        </a:spcAft>
                      </a:pPr>
                      <a:r>
                        <a:rPr lang="en-US" sz="750">
                          <a:effectLst/>
                        </a:rPr>
                        <a:t>M</a:t>
                      </a:r>
                      <a:r>
                        <a:rPr lang="en-US" sz="750" spc="5">
                          <a:effectLst/>
                        </a:rPr>
                        <a:t>i</a:t>
                      </a:r>
                      <a:r>
                        <a:rPr lang="en-US" sz="750" spc="-5">
                          <a:effectLst/>
                        </a:rPr>
                        <a:t>ld</a:t>
                      </a:r>
                      <a:endParaRPr lang="en-US" sz="1100">
                        <a:effectLst/>
                        <a:latin typeface="Calibri"/>
                        <a:ea typeface="Calibri"/>
                        <a:cs typeface="Times New Roman"/>
                      </a:endParaRPr>
                    </a:p>
                  </a:txBody>
                  <a:tcPr marL="0" marR="0" marT="0" marB="0"/>
                </a:tc>
                <a:tc>
                  <a:txBody>
                    <a:bodyPr/>
                    <a:lstStyle/>
                    <a:p>
                      <a:pPr marL="100965" marR="0">
                        <a:lnSpc>
                          <a:spcPct val="115000"/>
                        </a:lnSpc>
                        <a:spcBef>
                          <a:spcPts val="285"/>
                        </a:spcBef>
                        <a:spcAft>
                          <a:spcPts val="0"/>
                        </a:spcAft>
                      </a:pPr>
                      <a:r>
                        <a:rPr lang="en-US" sz="750">
                          <a:effectLst/>
                        </a:rPr>
                        <a:t>M</a:t>
                      </a:r>
                      <a:r>
                        <a:rPr lang="en-US" sz="750" spc="5">
                          <a:effectLst/>
                        </a:rPr>
                        <a:t>od</a:t>
                      </a:r>
                      <a:r>
                        <a:rPr lang="en-US" sz="750">
                          <a:effectLst/>
                        </a:rPr>
                        <a:t>e</a:t>
                      </a:r>
                      <a:r>
                        <a:rPr lang="en-US" sz="750" spc="-5">
                          <a:effectLst/>
                        </a:rPr>
                        <a:t>r</a:t>
                      </a:r>
                      <a:r>
                        <a:rPr lang="en-US" sz="750">
                          <a:effectLst/>
                        </a:rPr>
                        <a:t>a</a:t>
                      </a:r>
                      <a:r>
                        <a:rPr lang="en-US" sz="750" spc="-5">
                          <a:effectLst/>
                        </a:rPr>
                        <a:t>te</a:t>
                      </a:r>
                      <a:endParaRPr lang="en-US" sz="1100">
                        <a:effectLst/>
                        <a:latin typeface="Calibri"/>
                        <a:ea typeface="Calibri"/>
                        <a:cs typeface="Times New Roman"/>
                      </a:endParaRPr>
                    </a:p>
                  </a:txBody>
                  <a:tcPr marL="0" marR="0" marT="0" marB="0"/>
                </a:tc>
                <a:tc>
                  <a:txBody>
                    <a:bodyPr/>
                    <a:lstStyle/>
                    <a:p>
                      <a:pPr marL="92075" marR="0">
                        <a:lnSpc>
                          <a:spcPct val="115000"/>
                        </a:lnSpc>
                        <a:spcBef>
                          <a:spcPts val="285"/>
                        </a:spcBef>
                        <a:spcAft>
                          <a:spcPts val="0"/>
                        </a:spcAft>
                      </a:pPr>
                      <a:r>
                        <a:rPr lang="en-US" sz="750">
                          <a:effectLst/>
                        </a:rPr>
                        <a:t>Se</a:t>
                      </a:r>
                      <a:r>
                        <a:rPr lang="en-US" sz="750" spc="-5">
                          <a:effectLst/>
                        </a:rPr>
                        <a:t>v</a:t>
                      </a:r>
                      <a:r>
                        <a:rPr lang="en-US" sz="750">
                          <a:effectLst/>
                        </a:rPr>
                        <a:t>e</a:t>
                      </a:r>
                      <a:r>
                        <a:rPr lang="en-US" sz="750" spc="5">
                          <a:effectLst/>
                        </a:rPr>
                        <a:t>r</a:t>
                      </a:r>
                      <a:r>
                        <a:rPr lang="en-US" sz="750">
                          <a:effectLst/>
                        </a:rPr>
                        <a:t>e</a:t>
                      </a:r>
                      <a:endParaRPr lang="en-US" sz="1100">
                        <a:effectLst/>
                        <a:latin typeface="Calibri"/>
                        <a:ea typeface="Calibri"/>
                        <a:cs typeface="Times New Roman"/>
                      </a:endParaRPr>
                    </a:p>
                  </a:txBody>
                  <a:tcPr marL="0" marR="0" marT="0" marB="0"/>
                </a:tc>
                <a:tc>
                  <a:txBody>
                    <a:bodyPr/>
                    <a:lstStyle/>
                    <a:p>
                      <a:pPr marL="100965" marR="54610" indent="-21590">
                        <a:lnSpc>
                          <a:spcPct val="108000"/>
                        </a:lnSpc>
                        <a:spcBef>
                          <a:spcPts val="285"/>
                        </a:spcBef>
                        <a:spcAft>
                          <a:spcPts val="0"/>
                        </a:spcAft>
                      </a:pPr>
                      <a:r>
                        <a:rPr lang="en-US" sz="750">
                          <a:effectLst/>
                        </a:rPr>
                        <a:t>Ex</a:t>
                      </a:r>
                      <a:r>
                        <a:rPr lang="en-US" sz="750" spc="-5">
                          <a:effectLst/>
                        </a:rPr>
                        <a:t>t</a:t>
                      </a:r>
                      <a:r>
                        <a:rPr lang="en-US" sz="750" spc="5">
                          <a:effectLst/>
                        </a:rPr>
                        <a:t>r</a:t>
                      </a:r>
                      <a:r>
                        <a:rPr lang="en-US" sz="750" spc="-5">
                          <a:effectLst/>
                        </a:rPr>
                        <a:t>e</a:t>
                      </a:r>
                      <a:r>
                        <a:rPr lang="en-US" sz="750" spc="5">
                          <a:effectLst/>
                        </a:rPr>
                        <a:t>m</a:t>
                      </a:r>
                      <a:r>
                        <a:rPr lang="en-US" sz="750">
                          <a:effectLst/>
                        </a:rPr>
                        <a:t>e </a:t>
                      </a:r>
                      <a:r>
                        <a:rPr lang="en-US" sz="750" spc="5">
                          <a:effectLst/>
                        </a:rPr>
                        <a:t>o</a:t>
                      </a:r>
                      <a:r>
                        <a:rPr lang="en-US" sz="750">
                          <a:effectLst/>
                        </a:rPr>
                        <a:t>r</a:t>
                      </a:r>
                      <a:r>
                        <a:rPr lang="en-US" sz="750" spc="10">
                          <a:effectLst/>
                        </a:rPr>
                        <a:t> </a:t>
                      </a:r>
                      <a:r>
                        <a:rPr lang="en-US" sz="750" spc="5">
                          <a:effectLst/>
                        </a:rPr>
                        <a:t>can</a:t>
                      </a:r>
                      <a:r>
                        <a:rPr lang="en-US" sz="750" spc="-5">
                          <a:effectLst/>
                        </a:rPr>
                        <a:t>n</a:t>
                      </a:r>
                      <a:r>
                        <a:rPr lang="en-US" sz="750">
                          <a:effectLst/>
                        </a:rPr>
                        <a:t>ot</a:t>
                      </a:r>
                      <a:r>
                        <a:rPr lang="en-US" sz="750" spc="30">
                          <a:effectLst/>
                        </a:rPr>
                        <a:t> </a:t>
                      </a:r>
                      <a:r>
                        <a:rPr lang="en-US" sz="750" spc="5">
                          <a:effectLst/>
                        </a:rPr>
                        <a:t>do</a:t>
                      </a:r>
                      <a:endParaRPr lang="en-US" sz="1100">
                        <a:effectLst/>
                        <a:latin typeface="Calibri"/>
                        <a:ea typeface="Calibri"/>
                        <a:cs typeface="Times New Roman"/>
                      </a:endParaRPr>
                    </a:p>
                  </a:txBody>
                  <a:tcPr marL="0" marR="0" marT="0" marB="0"/>
                </a:tc>
              </a:tr>
              <a:tr h="323850">
                <a:tc>
                  <a:txBody>
                    <a:bodyPr/>
                    <a:lstStyle/>
                    <a:p>
                      <a:pPr marL="60960" marR="0">
                        <a:lnSpc>
                          <a:spcPct val="115000"/>
                        </a:lnSpc>
                        <a:spcBef>
                          <a:spcPts val="285"/>
                        </a:spcBef>
                        <a:spcAft>
                          <a:spcPts val="0"/>
                        </a:spcAft>
                      </a:pPr>
                      <a:r>
                        <a:rPr lang="en-US" sz="750">
                          <a:effectLst/>
                        </a:rPr>
                        <a:t>D2.1</a:t>
                      </a:r>
                      <a:endParaRPr lang="en-US" sz="1100">
                        <a:effectLst/>
                        <a:latin typeface="Calibri"/>
                        <a:ea typeface="Calibri"/>
                        <a:cs typeface="Times New Roman"/>
                      </a:endParaRPr>
                    </a:p>
                  </a:txBody>
                  <a:tcPr marL="0" marR="0" marT="0" marB="0"/>
                </a:tc>
                <a:tc>
                  <a:txBody>
                    <a:bodyPr/>
                    <a:lstStyle/>
                    <a:p>
                      <a:pPr marL="60960" marR="0">
                        <a:lnSpc>
                          <a:spcPct val="115000"/>
                        </a:lnSpc>
                        <a:spcBef>
                          <a:spcPts val="285"/>
                        </a:spcBef>
                        <a:spcAft>
                          <a:spcPts val="0"/>
                        </a:spcAft>
                      </a:pPr>
                      <a:r>
                        <a:rPr lang="en-US" sz="750" u="sng" spc="-35">
                          <a:effectLst/>
                        </a:rPr>
                        <a:t>S</a:t>
                      </a:r>
                      <a:r>
                        <a:rPr lang="en-US" sz="750" u="sng" spc="-15">
                          <a:effectLst/>
                        </a:rPr>
                        <a:t>t</a:t>
                      </a:r>
                      <a:r>
                        <a:rPr lang="en-US" sz="750" u="sng">
                          <a:effectLst/>
                        </a:rPr>
                        <a:t>anding</a:t>
                      </a:r>
                      <a:r>
                        <a:rPr lang="en-US" sz="750" spc="-5">
                          <a:effectLst/>
                        </a:rPr>
                        <a:t> </a:t>
                      </a:r>
                      <a:r>
                        <a:rPr lang="en-US" sz="750">
                          <a:effectLst/>
                        </a:rPr>
                        <a:t>for</a:t>
                      </a:r>
                      <a:r>
                        <a:rPr lang="en-US" sz="750" spc="10">
                          <a:effectLst/>
                        </a:rPr>
                        <a:t> </a:t>
                      </a:r>
                      <a:r>
                        <a:rPr lang="en-US" sz="750" u="sng">
                          <a:effectLst/>
                        </a:rPr>
                        <a:t>long periods</a:t>
                      </a:r>
                      <a:r>
                        <a:rPr lang="en-US" sz="750" spc="-5">
                          <a:effectLst/>
                        </a:rPr>
                        <a:t> </a:t>
                      </a:r>
                      <a:r>
                        <a:rPr lang="en-US" sz="750" spc="5">
                          <a:effectLst/>
                        </a:rPr>
                        <a:t>su</a:t>
                      </a:r>
                      <a:r>
                        <a:rPr lang="en-US" sz="750" spc="-5">
                          <a:effectLst/>
                        </a:rPr>
                        <a:t>c</a:t>
                      </a:r>
                      <a:r>
                        <a:rPr lang="en-US" sz="750">
                          <a:effectLst/>
                        </a:rPr>
                        <a:t>h</a:t>
                      </a:r>
                      <a:r>
                        <a:rPr lang="en-US" sz="750" spc="10">
                          <a:effectLst/>
                        </a:rPr>
                        <a:t> </a:t>
                      </a:r>
                      <a:r>
                        <a:rPr lang="en-US" sz="750" spc="-5">
                          <a:effectLst/>
                        </a:rPr>
                        <a:t>a</a:t>
                      </a:r>
                      <a:r>
                        <a:rPr lang="en-US" sz="750">
                          <a:effectLst/>
                        </a:rPr>
                        <a:t>s</a:t>
                      </a:r>
                      <a:r>
                        <a:rPr lang="en-US" sz="750" spc="10">
                          <a:effectLst/>
                        </a:rPr>
                        <a:t> </a:t>
                      </a:r>
                      <a:r>
                        <a:rPr lang="en-US" sz="750" u="sng" spc="5">
                          <a:effectLst/>
                        </a:rPr>
                        <a:t>30</a:t>
                      </a:r>
                      <a:r>
                        <a:rPr lang="en-US" sz="750" u="sng" spc="-5">
                          <a:effectLst/>
                        </a:rPr>
                        <a:t> </a:t>
                      </a:r>
                      <a:endParaRPr lang="en-US" sz="1100">
                        <a:effectLst/>
                      </a:endParaRPr>
                    </a:p>
                    <a:p>
                      <a:pPr marL="60960" marR="0">
                        <a:lnSpc>
                          <a:spcPct val="115000"/>
                        </a:lnSpc>
                        <a:spcBef>
                          <a:spcPts val="70"/>
                        </a:spcBef>
                        <a:spcAft>
                          <a:spcPts val="0"/>
                        </a:spcAft>
                      </a:pPr>
                      <a:r>
                        <a:rPr lang="en-US" sz="750" u="sng">
                          <a:effectLst/>
                        </a:rPr>
                        <a:t>minute</a:t>
                      </a:r>
                      <a:r>
                        <a:rPr lang="en-US" sz="750" u="sng" spc="-5">
                          <a:effectLst/>
                        </a:rPr>
                        <a:t>s</a:t>
                      </a:r>
                      <a:r>
                        <a:rPr lang="en-US" sz="750">
                          <a:effectLst/>
                        </a:rPr>
                        <a:t>?</a:t>
                      </a:r>
                      <a:endParaRPr lang="en-US" sz="1100">
                        <a:effectLst/>
                        <a:latin typeface="Calibri"/>
                        <a:ea typeface="Calibri"/>
                        <a:cs typeface="Times New Roman"/>
                      </a:endParaRPr>
                    </a:p>
                  </a:txBody>
                  <a:tcPr marL="0" marR="0" marT="0" marB="0"/>
                </a:tc>
                <a:tc>
                  <a:txBody>
                    <a:bodyPr/>
                    <a:lstStyle/>
                    <a:p>
                      <a:pPr marL="147320" marR="13462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42240" marR="13081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69875" marR="257175"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204470" marR="19240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85750" marR="273050"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205740">
                <a:tc>
                  <a:txBody>
                    <a:bodyPr/>
                    <a:lstStyle/>
                    <a:p>
                      <a:pPr marL="60960" marR="0">
                        <a:lnSpc>
                          <a:spcPct val="115000"/>
                        </a:lnSpc>
                        <a:spcBef>
                          <a:spcPts val="285"/>
                        </a:spcBef>
                        <a:spcAft>
                          <a:spcPts val="0"/>
                        </a:spcAft>
                      </a:pPr>
                      <a:r>
                        <a:rPr lang="en-US" sz="750">
                          <a:effectLst/>
                        </a:rPr>
                        <a:t>D2.2</a:t>
                      </a:r>
                      <a:endParaRPr lang="en-US" sz="1100">
                        <a:effectLst/>
                        <a:latin typeface="Calibri"/>
                        <a:ea typeface="Calibri"/>
                        <a:cs typeface="Times New Roman"/>
                      </a:endParaRPr>
                    </a:p>
                  </a:txBody>
                  <a:tcPr marL="0" marR="0" marT="0" marB="0"/>
                </a:tc>
                <a:tc>
                  <a:txBody>
                    <a:bodyPr/>
                    <a:lstStyle/>
                    <a:p>
                      <a:pPr marL="60960" marR="0">
                        <a:lnSpc>
                          <a:spcPct val="115000"/>
                        </a:lnSpc>
                        <a:spcBef>
                          <a:spcPts val="285"/>
                        </a:spcBef>
                        <a:spcAft>
                          <a:spcPts val="0"/>
                        </a:spcAft>
                      </a:pPr>
                      <a:r>
                        <a:rPr lang="en-US" sz="750" u="sng" spc="-35">
                          <a:effectLst/>
                        </a:rPr>
                        <a:t>S</a:t>
                      </a:r>
                      <a:r>
                        <a:rPr lang="en-US" sz="750" u="sng" spc="-15">
                          <a:effectLst/>
                        </a:rPr>
                        <a:t>t</a:t>
                      </a:r>
                      <a:r>
                        <a:rPr lang="en-US" sz="750" u="sng">
                          <a:effectLst/>
                        </a:rPr>
                        <a:t>andin</a:t>
                      </a:r>
                      <a:r>
                        <a:rPr lang="en-US" sz="750" u="sng" spc="5">
                          <a:effectLst/>
                        </a:rPr>
                        <a:t>g</a:t>
                      </a:r>
                      <a:r>
                        <a:rPr lang="en-US" sz="750" u="sng" spc="30">
                          <a:effectLst/>
                        </a:rPr>
                        <a:t> </a:t>
                      </a:r>
                      <a:r>
                        <a:rPr lang="en-US" sz="750" u="sng">
                          <a:effectLst/>
                        </a:rPr>
                        <a:t>up</a:t>
                      </a:r>
                      <a:r>
                        <a:rPr lang="en-US" sz="750" spc="5">
                          <a:effectLst/>
                        </a:rPr>
                        <a:t> </a:t>
                      </a:r>
                      <a:r>
                        <a:rPr lang="en-US" sz="750">
                          <a:effectLst/>
                        </a:rPr>
                        <a:t>f</a:t>
                      </a:r>
                      <a:r>
                        <a:rPr lang="en-US" sz="750" spc="5">
                          <a:effectLst/>
                        </a:rPr>
                        <a:t>r</a:t>
                      </a:r>
                      <a:r>
                        <a:rPr lang="en-US" sz="750">
                          <a:effectLst/>
                        </a:rPr>
                        <a:t>om</a:t>
                      </a:r>
                      <a:r>
                        <a:rPr lang="en-US" sz="750" spc="20">
                          <a:effectLst/>
                        </a:rPr>
                        <a:t> </a:t>
                      </a:r>
                      <a:r>
                        <a:rPr lang="en-US" sz="750">
                          <a:effectLst/>
                        </a:rPr>
                        <a:t>sitting</a:t>
                      </a:r>
                      <a:r>
                        <a:rPr lang="en-US" sz="750" spc="25">
                          <a:effectLst/>
                        </a:rPr>
                        <a:t> </a:t>
                      </a:r>
                      <a:r>
                        <a:rPr lang="en-US" sz="750">
                          <a:effectLst/>
                        </a:rPr>
                        <a:t>down?</a:t>
                      </a:r>
                      <a:endParaRPr lang="en-US" sz="1100">
                        <a:effectLst/>
                        <a:latin typeface="Calibri"/>
                        <a:ea typeface="Calibri"/>
                        <a:cs typeface="Times New Roman"/>
                      </a:endParaRPr>
                    </a:p>
                  </a:txBody>
                  <a:tcPr marL="0" marR="0" marT="0" marB="0"/>
                </a:tc>
                <a:tc>
                  <a:txBody>
                    <a:bodyPr/>
                    <a:lstStyle/>
                    <a:p>
                      <a:pPr marL="147320" marR="13462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42240" marR="13081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69875" marR="257175"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204470" marR="19240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85750" marR="273050"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205105">
                <a:tc>
                  <a:txBody>
                    <a:bodyPr/>
                    <a:lstStyle/>
                    <a:p>
                      <a:pPr marL="60960" marR="0">
                        <a:lnSpc>
                          <a:spcPct val="115000"/>
                        </a:lnSpc>
                        <a:spcBef>
                          <a:spcPts val="285"/>
                        </a:spcBef>
                        <a:spcAft>
                          <a:spcPts val="0"/>
                        </a:spcAft>
                      </a:pPr>
                      <a:r>
                        <a:rPr lang="en-US" sz="750">
                          <a:effectLst/>
                        </a:rPr>
                        <a:t>D2.3</a:t>
                      </a:r>
                      <a:endParaRPr lang="en-US" sz="1100">
                        <a:effectLst/>
                        <a:latin typeface="Calibri"/>
                        <a:ea typeface="Calibri"/>
                        <a:cs typeface="Times New Roman"/>
                      </a:endParaRPr>
                    </a:p>
                  </a:txBody>
                  <a:tcPr marL="0" marR="0" marT="0" marB="0"/>
                </a:tc>
                <a:tc>
                  <a:txBody>
                    <a:bodyPr/>
                    <a:lstStyle/>
                    <a:p>
                      <a:pPr marL="60960" marR="0">
                        <a:lnSpc>
                          <a:spcPct val="115000"/>
                        </a:lnSpc>
                        <a:spcBef>
                          <a:spcPts val="285"/>
                        </a:spcBef>
                        <a:spcAft>
                          <a:spcPts val="0"/>
                        </a:spcAft>
                      </a:pPr>
                      <a:r>
                        <a:rPr lang="en-US" sz="750" u="sng">
                          <a:effectLst/>
                        </a:rPr>
                        <a:t>Mo</a:t>
                      </a:r>
                      <a:r>
                        <a:rPr lang="en-US" sz="750" u="sng" spc="-5">
                          <a:effectLst/>
                        </a:rPr>
                        <a:t>v</a:t>
                      </a:r>
                      <a:r>
                        <a:rPr lang="en-US" sz="750" u="sng" spc="5">
                          <a:effectLst/>
                        </a:rPr>
                        <a:t>i</a:t>
                      </a:r>
                      <a:r>
                        <a:rPr lang="en-US" sz="750" u="sng">
                          <a:effectLst/>
                        </a:rPr>
                        <a:t>ng</a:t>
                      </a:r>
                      <a:r>
                        <a:rPr lang="en-US" sz="750" spc="25">
                          <a:effectLst/>
                        </a:rPr>
                        <a:t> </a:t>
                      </a:r>
                      <a:r>
                        <a:rPr lang="en-US" sz="750">
                          <a:effectLst/>
                        </a:rPr>
                        <a:t>arou</a:t>
                      </a:r>
                      <a:r>
                        <a:rPr lang="en-US" sz="750" spc="-5">
                          <a:effectLst/>
                        </a:rPr>
                        <a:t>n</a:t>
                      </a:r>
                      <a:r>
                        <a:rPr lang="en-US" sz="750">
                          <a:effectLst/>
                        </a:rPr>
                        <a:t>d</a:t>
                      </a:r>
                      <a:r>
                        <a:rPr lang="en-US" sz="750" spc="30">
                          <a:effectLst/>
                        </a:rPr>
                        <a:t> </a:t>
                      </a:r>
                      <a:r>
                        <a:rPr lang="en-US" sz="750" u="sng">
                          <a:effectLst/>
                        </a:rPr>
                        <a:t>in</a:t>
                      </a:r>
                      <a:r>
                        <a:rPr lang="en-US" sz="750" u="sng" spc="-5">
                          <a:effectLst/>
                        </a:rPr>
                        <a:t>s</a:t>
                      </a:r>
                      <a:r>
                        <a:rPr lang="en-US" sz="750" u="sng" spc="5">
                          <a:effectLst/>
                        </a:rPr>
                        <a:t>i</a:t>
                      </a:r>
                      <a:r>
                        <a:rPr lang="en-US" sz="750" u="sng" spc="-5">
                          <a:effectLst/>
                        </a:rPr>
                        <a:t>d</a:t>
                      </a:r>
                      <a:r>
                        <a:rPr lang="en-US" sz="750" u="sng">
                          <a:effectLst/>
                        </a:rPr>
                        <a:t>e</a:t>
                      </a:r>
                      <a:r>
                        <a:rPr lang="en-US" sz="750" u="sng" spc="25">
                          <a:effectLst/>
                        </a:rPr>
                        <a:t> </a:t>
                      </a:r>
                      <a:r>
                        <a:rPr lang="en-US" sz="750" u="sng" spc="-5">
                          <a:effectLst/>
                        </a:rPr>
                        <a:t>y</a:t>
                      </a:r>
                      <a:r>
                        <a:rPr lang="en-US" sz="750" u="sng">
                          <a:effectLst/>
                        </a:rPr>
                        <a:t>our</a:t>
                      </a:r>
                      <a:r>
                        <a:rPr lang="en-US" sz="750" u="sng" spc="15">
                          <a:effectLst/>
                        </a:rPr>
                        <a:t> </a:t>
                      </a:r>
                      <a:r>
                        <a:rPr lang="en-US" sz="750" u="sng">
                          <a:effectLst/>
                        </a:rPr>
                        <a:t>h</a:t>
                      </a:r>
                      <a:r>
                        <a:rPr lang="en-US" sz="750" u="sng" spc="-5">
                          <a:effectLst/>
                        </a:rPr>
                        <a:t>o</a:t>
                      </a:r>
                      <a:r>
                        <a:rPr lang="en-US" sz="750" u="sng">
                          <a:effectLst/>
                        </a:rPr>
                        <a:t>m</a:t>
                      </a:r>
                      <a:r>
                        <a:rPr lang="en-US" sz="750" u="sng" spc="5">
                          <a:effectLst/>
                        </a:rPr>
                        <a:t>e</a:t>
                      </a:r>
                      <a:r>
                        <a:rPr lang="en-US" sz="750">
                          <a:effectLst/>
                        </a:rPr>
                        <a:t>?</a:t>
                      </a:r>
                      <a:endParaRPr lang="en-US" sz="1100">
                        <a:effectLst/>
                        <a:latin typeface="Calibri"/>
                        <a:ea typeface="Calibri"/>
                        <a:cs typeface="Times New Roman"/>
                      </a:endParaRPr>
                    </a:p>
                  </a:txBody>
                  <a:tcPr marL="0" marR="0" marT="0" marB="0"/>
                </a:tc>
                <a:tc>
                  <a:txBody>
                    <a:bodyPr/>
                    <a:lstStyle/>
                    <a:p>
                      <a:pPr marL="147320" marR="13462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42240" marR="13081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69875" marR="257175"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204470" marR="19240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85750" marR="273050"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205105">
                <a:tc>
                  <a:txBody>
                    <a:bodyPr/>
                    <a:lstStyle/>
                    <a:p>
                      <a:pPr marL="60960" marR="0">
                        <a:lnSpc>
                          <a:spcPct val="115000"/>
                        </a:lnSpc>
                        <a:spcBef>
                          <a:spcPts val="285"/>
                        </a:spcBef>
                        <a:spcAft>
                          <a:spcPts val="0"/>
                        </a:spcAft>
                      </a:pPr>
                      <a:r>
                        <a:rPr lang="en-US" sz="750">
                          <a:effectLst/>
                        </a:rPr>
                        <a:t>D2.4</a:t>
                      </a:r>
                      <a:endParaRPr lang="en-US" sz="1100">
                        <a:effectLst/>
                        <a:latin typeface="Calibri"/>
                        <a:ea typeface="Calibri"/>
                        <a:cs typeface="Times New Roman"/>
                      </a:endParaRPr>
                    </a:p>
                  </a:txBody>
                  <a:tcPr marL="0" marR="0" marT="0" marB="0"/>
                </a:tc>
                <a:tc>
                  <a:txBody>
                    <a:bodyPr/>
                    <a:lstStyle/>
                    <a:p>
                      <a:pPr marL="60960" marR="0">
                        <a:lnSpc>
                          <a:spcPct val="115000"/>
                        </a:lnSpc>
                        <a:spcBef>
                          <a:spcPts val="285"/>
                        </a:spcBef>
                        <a:spcAft>
                          <a:spcPts val="0"/>
                        </a:spcAft>
                      </a:pPr>
                      <a:r>
                        <a:rPr lang="en-US" sz="750" u="sng" dirty="0">
                          <a:effectLst/>
                        </a:rPr>
                        <a:t>Getting</a:t>
                      </a:r>
                      <a:r>
                        <a:rPr lang="en-US" sz="750" u="sng" spc="25" dirty="0">
                          <a:effectLst/>
                        </a:rPr>
                        <a:t> </a:t>
                      </a:r>
                      <a:r>
                        <a:rPr lang="en-US" sz="750" u="sng" dirty="0">
                          <a:effectLst/>
                        </a:rPr>
                        <a:t>o</a:t>
                      </a:r>
                      <a:r>
                        <a:rPr lang="en-US" sz="750" u="sng" spc="-5" dirty="0">
                          <a:effectLst/>
                        </a:rPr>
                        <a:t>u</a:t>
                      </a:r>
                      <a:r>
                        <a:rPr lang="en-US" sz="750" u="sng" dirty="0">
                          <a:effectLst/>
                        </a:rPr>
                        <a:t>t</a:t>
                      </a:r>
                      <a:r>
                        <a:rPr lang="en-US" sz="750" spc="15" dirty="0">
                          <a:effectLst/>
                        </a:rPr>
                        <a:t> </a:t>
                      </a:r>
                      <a:r>
                        <a:rPr lang="en-US" sz="750" spc="5" dirty="0">
                          <a:effectLst/>
                        </a:rPr>
                        <a:t>o</a:t>
                      </a:r>
                      <a:r>
                        <a:rPr lang="en-US" sz="750" dirty="0">
                          <a:effectLst/>
                        </a:rPr>
                        <a:t>f</a:t>
                      </a:r>
                      <a:r>
                        <a:rPr lang="en-US" sz="750" spc="10" dirty="0">
                          <a:effectLst/>
                        </a:rPr>
                        <a:t> </a:t>
                      </a:r>
                      <a:r>
                        <a:rPr lang="en-US" sz="750" spc="5" dirty="0">
                          <a:effectLst/>
                        </a:rPr>
                        <a:t>y</a:t>
                      </a:r>
                      <a:r>
                        <a:rPr lang="en-US" sz="750" spc="-5" dirty="0">
                          <a:effectLst/>
                        </a:rPr>
                        <a:t>o</a:t>
                      </a:r>
                      <a:r>
                        <a:rPr lang="en-US" sz="750" spc="5" dirty="0">
                          <a:effectLst/>
                        </a:rPr>
                        <a:t>u</a:t>
                      </a:r>
                      <a:r>
                        <a:rPr lang="en-US" sz="750" dirty="0">
                          <a:effectLst/>
                        </a:rPr>
                        <a:t>r</a:t>
                      </a:r>
                      <a:r>
                        <a:rPr lang="en-US" sz="750" spc="20" dirty="0">
                          <a:effectLst/>
                        </a:rPr>
                        <a:t> </a:t>
                      </a:r>
                      <a:r>
                        <a:rPr lang="en-US" sz="750" u="sng" spc="5" dirty="0">
                          <a:effectLst/>
                        </a:rPr>
                        <a:t>hom</a:t>
                      </a:r>
                      <a:r>
                        <a:rPr lang="en-US" sz="750" u="sng" spc="-5" dirty="0">
                          <a:effectLst/>
                        </a:rPr>
                        <a:t>e</a:t>
                      </a:r>
                      <a:r>
                        <a:rPr lang="en-US" sz="750" dirty="0">
                          <a:effectLst/>
                        </a:rPr>
                        <a:t>?</a:t>
                      </a:r>
                      <a:endParaRPr lang="en-US" sz="1100" dirty="0">
                        <a:effectLst/>
                        <a:latin typeface="Calibri"/>
                        <a:ea typeface="Calibri"/>
                        <a:cs typeface="Times New Roman"/>
                      </a:endParaRPr>
                    </a:p>
                  </a:txBody>
                  <a:tcPr marL="0" marR="0" marT="0" marB="0"/>
                </a:tc>
                <a:tc>
                  <a:txBody>
                    <a:bodyPr/>
                    <a:lstStyle/>
                    <a:p>
                      <a:pPr marL="147320" marR="13462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42240" marR="13081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69875" marR="257175"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204470" marR="19240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85750" marR="273050"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323850">
                <a:tc>
                  <a:txBody>
                    <a:bodyPr/>
                    <a:lstStyle/>
                    <a:p>
                      <a:pPr marL="60960" marR="0">
                        <a:lnSpc>
                          <a:spcPct val="115000"/>
                        </a:lnSpc>
                        <a:spcBef>
                          <a:spcPts val="285"/>
                        </a:spcBef>
                        <a:spcAft>
                          <a:spcPts val="0"/>
                        </a:spcAft>
                      </a:pPr>
                      <a:r>
                        <a:rPr lang="en-US" sz="750" dirty="0">
                          <a:effectLst/>
                        </a:rPr>
                        <a:t>D2.5</a:t>
                      </a:r>
                      <a:endParaRPr lang="en-US" sz="1100" dirty="0">
                        <a:effectLst/>
                        <a:latin typeface="Calibri"/>
                        <a:ea typeface="Calibri"/>
                        <a:cs typeface="Times New Roman"/>
                      </a:endParaRPr>
                    </a:p>
                  </a:txBody>
                  <a:tcPr marL="0" marR="0" marT="0" marB="0"/>
                </a:tc>
                <a:tc>
                  <a:txBody>
                    <a:bodyPr/>
                    <a:lstStyle/>
                    <a:p>
                      <a:pPr marL="60960" marR="276860">
                        <a:lnSpc>
                          <a:spcPct val="108000"/>
                        </a:lnSpc>
                        <a:spcBef>
                          <a:spcPts val="285"/>
                        </a:spcBef>
                        <a:spcAft>
                          <a:spcPts val="0"/>
                        </a:spcAft>
                      </a:pPr>
                      <a:r>
                        <a:rPr lang="en-US" sz="750" u="sng" spc="-30">
                          <a:effectLst/>
                        </a:rPr>
                        <a:t>W</a:t>
                      </a:r>
                      <a:r>
                        <a:rPr lang="en-US" sz="750" u="sng" spc="5">
                          <a:effectLst/>
                        </a:rPr>
                        <a:t>a</a:t>
                      </a:r>
                      <a:r>
                        <a:rPr lang="en-US" sz="750" u="sng">
                          <a:effectLst/>
                        </a:rPr>
                        <a:t>lking</a:t>
                      </a:r>
                      <a:r>
                        <a:rPr lang="en-US" sz="750" u="sng" spc="30">
                          <a:effectLst/>
                        </a:rPr>
                        <a:t> </a:t>
                      </a:r>
                      <a:r>
                        <a:rPr lang="en-US" sz="750" u="sng">
                          <a:effectLst/>
                        </a:rPr>
                        <a:t>a</a:t>
                      </a:r>
                      <a:r>
                        <a:rPr lang="en-US" sz="750" u="sng" spc="10">
                          <a:effectLst/>
                        </a:rPr>
                        <a:t> </a:t>
                      </a:r>
                      <a:r>
                        <a:rPr lang="en-US" sz="750" u="sng">
                          <a:effectLst/>
                        </a:rPr>
                        <a:t>long</a:t>
                      </a:r>
                      <a:r>
                        <a:rPr lang="en-US" sz="750" u="sng" spc="15">
                          <a:effectLst/>
                        </a:rPr>
                        <a:t> </a:t>
                      </a:r>
                      <a:r>
                        <a:rPr lang="en-US" sz="750" u="sng">
                          <a:effectLst/>
                        </a:rPr>
                        <a:t>dis</a:t>
                      </a:r>
                      <a:r>
                        <a:rPr lang="en-US" sz="750" u="sng" spc="-15">
                          <a:effectLst/>
                        </a:rPr>
                        <a:t>t</a:t>
                      </a:r>
                      <a:r>
                        <a:rPr lang="en-US" sz="750" u="sng">
                          <a:effectLst/>
                        </a:rPr>
                        <a:t>an</a:t>
                      </a:r>
                      <a:r>
                        <a:rPr lang="en-US" sz="750" u="sng" spc="-5">
                          <a:effectLst/>
                        </a:rPr>
                        <a:t>c</a:t>
                      </a:r>
                      <a:r>
                        <a:rPr lang="en-US" sz="750" u="sng">
                          <a:effectLst/>
                        </a:rPr>
                        <a:t>e</a:t>
                      </a:r>
                      <a:r>
                        <a:rPr lang="en-US" sz="750" spc="35">
                          <a:effectLst/>
                        </a:rPr>
                        <a:t> </a:t>
                      </a:r>
                      <a:r>
                        <a:rPr lang="en-US" sz="750" spc="-5">
                          <a:effectLst/>
                        </a:rPr>
                        <a:t>s</a:t>
                      </a:r>
                      <a:r>
                        <a:rPr lang="en-US" sz="750">
                          <a:effectLst/>
                        </a:rPr>
                        <a:t>u</a:t>
                      </a:r>
                      <a:r>
                        <a:rPr lang="en-US" sz="750" spc="5">
                          <a:effectLst/>
                        </a:rPr>
                        <a:t>c</a:t>
                      </a:r>
                      <a:r>
                        <a:rPr lang="en-US" sz="750">
                          <a:effectLst/>
                        </a:rPr>
                        <a:t>h</a:t>
                      </a:r>
                      <a:r>
                        <a:rPr lang="en-US" sz="750" spc="20">
                          <a:effectLst/>
                        </a:rPr>
                        <a:t> </a:t>
                      </a:r>
                      <a:r>
                        <a:rPr lang="en-US" sz="750" spc="5">
                          <a:effectLst/>
                        </a:rPr>
                        <a:t>a</a:t>
                      </a:r>
                      <a:r>
                        <a:rPr lang="en-US" sz="750">
                          <a:effectLst/>
                        </a:rPr>
                        <a:t>s</a:t>
                      </a:r>
                      <a:r>
                        <a:rPr lang="en-US" sz="750" spc="15">
                          <a:effectLst/>
                        </a:rPr>
                        <a:t> </a:t>
                      </a:r>
                      <a:r>
                        <a:rPr lang="en-US" sz="750">
                          <a:effectLst/>
                        </a:rPr>
                        <a:t>a</a:t>
                      </a:r>
                      <a:r>
                        <a:rPr lang="en-US" sz="750" spc="5">
                          <a:effectLst/>
                        </a:rPr>
                        <a:t> </a:t>
                      </a:r>
                      <a:r>
                        <a:rPr lang="en-US" sz="750" u="sng" spc="5">
                          <a:effectLst/>
                        </a:rPr>
                        <a:t>k</a:t>
                      </a:r>
                      <a:r>
                        <a:rPr lang="en-US" sz="750" u="sng">
                          <a:effectLst/>
                        </a:rPr>
                        <a:t>ilomet</a:t>
                      </a:r>
                      <a:r>
                        <a:rPr lang="en-US" sz="750" u="sng" spc="5">
                          <a:effectLst/>
                        </a:rPr>
                        <a:t>r</a:t>
                      </a:r>
                      <a:r>
                        <a:rPr lang="en-US" sz="750" u="sng">
                          <a:effectLst/>
                        </a:rPr>
                        <a:t>e</a:t>
                      </a:r>
                      <a:r>
                        <a:rPr lang="en-US" sz="750" spc="35">
                          <a:effectLst/>
                        </a:rPr>
                        <a:t> </a:t>
                      </a:r>
                      <a:r>
                        <a:rPr lang="en-US" sz="750">
                          <a:effectLst/>
                        </a:rPr>
                        <a:t>[or</a:t>
                      </a:r>
                      <a:r>
                        <a:rPr lang="en-US" sz="750" spc="15">
                          <a:effectLst/>
                        </a:rPr>
                        <a:t> </a:t>
                      </a:r>
                      <a:r>
                        <a:rPr lang="en-US" sz="750" spc="5">
                          <a:effectLst/>
                        </a:rPr>
                        <a:t>e</a:t>
                      </a:r>
                      <a:r>
                        <a:rPr lang="en-US" sz="750" spc="-5">
                          <a:effectLst/>
                        </a:rPr>
                        <a:t>q</a:t>
                      </a:r>
                      <a:r>
                        <a:rPr lang="en-US" sz="750" spc="5">
                          <a:effectLst/>
                        </a:rPr>
                        <a:t>ui</a:t>
                      </a:r>
                      <a:r>
                        <a:rPr lang="en-US" sz="750" spc="-5">
                          <a:effectLst/>
                        </a:rPr>
                        <a:t>v</a:t>
                      </a:r>
                      <a:r>
                        <a:rPr lang="en-US" sz="750">
                          <a:effectLst/>
                        </a:rPr>
                        <a:t>a</a:t>
                      </a:r>
                      <a:r>
                        <a:rPr lang="en-US" sz="750" spc="5">
                          <a:effectLst/>
                        </a:rPr>
                        <a:t>len</a:t>
                      </a:r>
                      <a:r>
                        <a:rPr lang="en-US" sz="750">
                          <a:effectLst/>
                        </a:rPr>
                        <a:t>t</a:t>
                      </a:r>
                      <a:r>
                        <a:rPr lang="en-US" sz="750" spc="5">
                          <a:effectLst/>
                        </a:rPr>
                        <a:t>]?</a:t>
                      </a:r>
                      <a:endParaRPr lang="en-US" sz="1100">
                        <a:effectLst/>
                        <a:latin typeface="Calibri"/>
                        <a:ea typeface="Calibri"/>
                        <a:cs typeface="Times New Roman"/>
                      </a:endParaRPr>
                    </a:p>
                  </a:txBody>
                  <a:tcPr marL="0" marR="0" marT="0" marB="0"/>
                </a:tc>
                <a:tc>
                  <a:txBody>
                    <a:bodyPr/>
                    <a:lstStyle/>
                    <a:p>
                      <a:pPr marL="147320" marR="13462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42240" marR="13081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69875" marR="257175"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204470" marR="19240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85750" marR="273050" algn="ctr">
                        <a:lnSpc>
                          <a:spcPct val="115000"/>
                        </a:lnSpc>
                        <a:spcBef>
                          <a:spcPts val="285"/>
                        </a:spcBef>
                        <a:spcAft>
                          <a:spcPts val="0"/>
                        </a:spcAft>
                      </a:pPr>
                      <a:r>
                        <a:rPr lang="en-US" sz="750" dirty="0">
                          <a:effectLst/>
                        </a:rPr>
                        <a:t>5</a:t>
                      </a:r>
                      <a:endParaRPr lang="en-US" sz="1100" dirty="0">
                        <a:effectLst/>
                        <a:latin typeface="Calibri"/>
                        <a:ea typeface="Calibri"/>
                        <a:cs typeface="Times New Roman"/>
                      </a:endParaRPr>
                    </a:p>
                  </a:txBody>
                  <a:tcPr marL="0" marR="0" marT="0" marB="0"/>
                </a:tc>
              </a:tr>
            </a:tbl>
          </a:graphicData>
        </a:graphic>
      </p:graphicFrame>
      <p:sp>
        <p:nvSpPr>
          <p:cNvPr id="10" name="Rectangle 9"/>
          <p:cNvSpPr/>
          <p:nvPr/>
        </p:nvSpPr>
        <p:spPr>
          <a:xfrm>
            <a:off x="2743200" y="1535668"/>
            <a:ext cx="2761012" cy="369332"/>
          </a:xfrm>
          <a:prstGeom prst="rect">
            <a:avLst/>
          </a:prstGeom>
        </p:spPr>
        <p:txBody>
          <a:bodyPr wrap="none">
            <a:spAutoFit/>
          </a:bodyPr>
          <a:lstStyle/>
          <a:p>
            <a:pPr lvl="0" indent="11113" fontAlgn="base">
              <a:spcBef>
                <a:spcPct val="0"/>
              </a:spcBef>
              <a:spcAft>
                <a:spcPct val="0"/>
              </a:spcAft>
            </a:pPr>
            <a:r>
              <a:rPr lang="en-US" altLang="en-US" b="1" dirty="0">
                <a:solidFill>
                  <a:srgbClr val="231F20"/>
                </a:solidFill>
                <a:latin typeface="Arial" pitchFamily="34" charset="0"/>
                <a:ea typeface="Calibri" pitchFamily="34" charset="0"/>
                <a:cs typeface="Arial" pitchFamily="34" charset="0"/>
              </a:rPr>
              <a:t>Domain 1       Cognition</a:t>
            </a:r>
            <a:endParaRPr lang="en-US" altLang="en-US" dirty="0">
              <a:latin typeface="Arial" pitchFamily="34" charset="0"/>
              <a:cs typeface="Arial" pitchFamily="34" charset="0"/>
            </a:endParaRPr>
          </a:p>
        </p:txBody>
      </p:sp>
      <p:sp>
        <p:nvSpPr>
          <p:cNvPr id="11" name="Rectangle 10"/>
          <p:cNvSpPr/>
          <p:nvPr/>
        </p:nvSpPr>
        <p:spPr>
          <a:xfrm>
            <a:off x="3350070" y="4114800"/>
            <a:ext cx="2555828" cy="369332"/>
          </a:xfrm>
          <a:prstGeom prst="rect">
            <a:avLst/>
          </a:prstGeom>
        </p:spPr>
        <p:txBody>
          <a:bodyPr wrap="none">
            <a:spAutoFit/>
          </a:bodyPr>
          <a:lstStyle/>
          <a:p>
            <a:pPr lvl="0" indent="11113" eaLnBrk="0" fontAlgn="base" hangingPunct="0">
              <a:spcBef>
                <a:spcPct val="0"/>
              </a:spcBef>
              <a:spcAft>
                <a:spcPct val="0"/>
              </a:spcAft>
            </a:pPr>
            <a:r>
              <a:rPr lang="en-US" altLang="en-US" b="1" dirty="0">
                <a:solidFill>
                  <a:srgbClr val="231F20"/>
                </a:solidFill>
                <a:latin typeface="Arial" pitchFamily="34" charset="0"/>
                <a:ea typeface="Calibri" pitchFamily="34" charset="0"/>
                <a:cs typeface="Arial" pitchFamily="34" charset="0"/>
              </a:rPr>
              <a:t>Domain 2       Mobility</a:t>
            </a: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17245112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7651245"/>
              </p:ext>
            </p:extLst>
          </p:nvPr>
        </p:nvGraphicFramePr>
        <p:xfrm>
          <a:off x="2362200" y="251381"/>
          <a:ext cx="5188269" cy="1371601"/>
        </p:xfrm>
        <a:graphic>
          <a:graphicData uri="http://schemas.openxmlformats.org/drawingml/2006/table">
            <a:tbl>
              <a:tblPr>
                <a:tableStyleId>{5C22544A-7EE6-4342-B048-85BDC9FD1C3A}</a:tableStyleId>
              </a:tblPr>
              <a:tblGrid>
                <a:gridCol w="483053"/>
                <a:gridCol w="1947706"/>
                <a:gridCol w="487769"/>
                <a:gridCol w="486421"/>
                <a:gridCol w="629248"/>
                <a:gridCol w="499222"/>
                <a:gridCol w="654850"/>
              </a:tblGrid>
              <a:tr h="480405">
                <a:tc gridSpan="2">
                  <a:txBody>
                    <a:bodyPr/>
                    <a:lstStyle/>
                    <a:p>
                      <a:pPr marL="60960" marR="164465">
                        <a:lnSpc>
                          <a:spcPct val="108000"/>
                        </a:lnSpc>
                        <a:spcBef>
                          <a:spcPts val="285"/>
                        </a:spcBef>
                        <a:spcAft>
                          <a:spcPts val="0"/>
                        </a:spcAft>
                      </a:pPr>
                      <a:r>
                        <a:rPr lang="en-US" sz="750" dirty="0">
                          <a:effectLst/>
                        </a:rPr>
                        <a:t>In</a:t>
                      </a:r>
                      <a:r>
                        <a:rPr lang="en-US" sz="750" spc="15" dirty="0">
                          <a:effectLst/>
                        </a:rPr>
                        <a:t> </a:t>
                      </a:r>
                      <a:r>
                        <a:rPr lang="en-US" sz="750" dirty="0">
                          <a:effectLst/>
                        </a:rPr>
                        <a:t>t</a:t>
                      </a:r>
                      <a:r>
                        <a:rPr lang="en-US" sz="750" spc="5" dirty="0">
                          <a:effectLst/>
                        </a:rPr>
                        <a:t>h</a:t>
                      </a:r>
                      <a:r>
                        <a:rPr lang="en-US" sz="750" dirty="0">
                          <a:effectLst/>
                        </a:rPr>
                        <a:t>e</a:t>
                      </a:r>
                      <a:r>
                        <a:rPr lang="en-US" sz="750" spc="15" dirty="0">
                          <a:effectLst/>
                        </a:rPr>
                        <a:t> </a:t>
                      </a:r>
                      <a:r>
                        <a:rPr lang="en-US" sz="750" spc="-10" dirty="0">
                          <a:effectLst/>
                        </a:rPr>
                        <a:t>p</a:t>
                      </a:r>
                      <a:r>
                        <a:rPr lang="en-US" sz="750" spc="5" dirty="0">
                          <a:effectLst/>
                        </a:rPr>
                        <a:t>a</a:t>
                      </a:r>
                      <a:r>
                        <a:rPr lang="en-US" sz="750" spc="-5" dirty="0">
                          <a:effectLst/>
                        </a:rPr>
                        <a:t>s</a:t>
                      </a:r>
                      <a:r>
                        <a:rPr lang="en-US" sz="750" dirty="0">
                          <a:effectLst/>
                        </a:rPr>
                        <a:t>t</a:t>
                      </a:r>
                      <a:r>
                        <a:rPr lang="en-US" sz="750" spc="20" dirty="0">
                          <a:effectLst/>
                        </a:rPr>
                        <a:t> </a:t>
                      </a:r>
                      <a:r>
                        <a:rPr lang="en-US" sz="750" u="sng" spc="5" dirty="0">
                          <a:effectLst/>
                        </a:rPr>
                        <a:t>30</a:t>
                      </a:r>
                      <a:r>
                        <a:rPr lang="en-US" sz="750" u="sng" spc="10" dirty="0">
                          <a:effectLst/>
                        </a:rPr>
                        <a:t> </a:t>
                      </a:r>
                      <a:r>
                        <a:rPr lang="en-US" sz="750" u="sng" spc="5" dirty="0">
                          <a:effectLst/>
                        </a:rPr>
                        <a:t>day</a:t>
                      </a:r>
                      <a:r>
                        <a:rPr lang="en-US" sz="750" u="sng" spc="-5" dirty="0">
                          <a:effectLst/>
                        </a:rPr>
                        <a:t>s</a:t>
                      </a:r>
                      <a:r>
                        <a:rPr lang="en-US" sz="750" dirty="0">
                          <a:effectLst/>
                        </a:rPr>
                        <a:t>,</a:t>
                      </a:r>
                      <a:r>
                        <a:rPr lang="en-US" sz="750" spc="25" dirty="0">
                          <a:effectLst/>
                        </a:rPr>
                        <a:t> </a:t>
                      </a:r>
                      <a:r>
                        <a:rPr lang="en-US" sz="750" spc="5" dirty="0">
                          <a:effectLst/>
                        </a:rPr>
                        <a:t>ho</a:t>
                      </a:r>
                      <a:r>
                        <a:rPr lang="en-US" sz="750" dirty="0">
                          <a:effectLst/>
                        </a:rPr>
                        <a:t>w</a:t>
                      </a:r>
                      <a:r>
                        <a:rPr lang="en-US" sz="750" spc="20" dirty="0">
                          <a:effectLst/>
                        </a:rPr>
                        <a:t> </a:t>
                      </a:r>
                      <a:r>
                        <a:rPr lang="en-US" sz="750" spc="5" dirty="0">
                          <a:effectLst/>
                        </a:rPr>
                        <a:t>muc</a:t>
                      </a:r>
                      <a:r>
                        <a:rPr lang="en-US" sz="750" dirty="0">
                          <a:effectLst/>
                        </a:rPr>
                        <a:t>h</a:t>
                      </a:r>
                      <a:r>
                        <a:rPr lang="en-US" sz="750" spc="20" dirty="0">
                          <a:effectLst/>
                        </a:rPr>
                        <a:t> </a:t>
                      </a:r>
                      <a:r>
                        <a:rPr lang="en-US" sz="750" u="sng" spc="5" dirty="0">
                          <a:effectLst/>
                        </a:rPr>
                        <a:t>di</a:t>
                      </a:r>
                      <a:r>
                        <a:rPr lang="en-US" sz="750" u="sng" spc="-15" dirty="0">
                          <a:effectLst/>
                        </a:rPr>
                        <a:t>f</a:t>
                      </a:r>
                      <a:r>
                        <a:rPr lang="en-US" sz="750" u="sng" dirty="0">
                          <a:effectLst/>
                        </a:rPr>
                        <a:t>f</a:t>
                      </a:r>
                      <a:r>
                        <a:rPr lang="en-US" sz="750" u="sng" spc="5" dirty="0">
                          <a:effectLst/>
                        </a:rPr>
                        <a:t>i</a:t>
                      </a:r>
                      <a:r>
                        <a:rPr lang="en-US" sz="750" u="sng" spc="-5" dirty="0">
                          <a:effectLst/>
                        </a:rPr>
                        <a:t>c</a:t>
                      </a:r>
                      <a:r>
                        <a:rPr lang="en-US" sz="750" u="sng" spc="5" dirty="0">
                          <a:effectLst/>
                        </a:rPr>
                        <a:t>ult</a:t>
                      </a:r>
                      <a:r>
                        <a:rPr lang="en-US" sz="750" u="sng" dirty="0">
                          <a:effectLst/>
                        </a:rPr>
                        <a:t>y</a:t>
                      </a:r>
                      <a:r>
                        <a:rPr lang="en-US" sz="750" spc="20" dirty="0">
                          <a:effectLst/>
                        </a:rPr>
                        <a:t> </a:t>
                      </a:r>
                      <a:r>
                        <a:rPr lang="en-US" sz="750" dirty="0">
                          <a:effectLst/>
                        </a:rPr>
                        <a:t>did</a:t>
                      </a:r>
                      <a:r>
                        <a:rPr lang="en-US" sz="750" spc="15" dirty="0">
                          <a:effectLst/>
                        </a:rPr>
                        <a:t> </a:t>
                      </a:r>
                      <a:r>
                        <a:rPr lang="en-US" sz="750" dirty="0">
                          <a:effectLst/>
                        </a:rPr>
                        <a:t>you</a:t>
                      </a:r>
                      <a:r>
                        <a:rPr lang="en-US" sz="750" spc="15" dirty="0">
                          <a:effectLst/>
                        </a:rPr>
                        <a:t> </a:t>
                      </a:r>
                      <a:r>
                        <a:rPr lang="en-US" sz="750" spc="5" dirty="0">
                          <a:effectLst/>
                        </a:rPr>
                        <a:t>ha</a:t>
                      </a:r>
                      <a:r>
                        <a:rPr lang="en-US" sz="750" spc="-5" dirty="0">
                          <a:effectLst/>
                        </a:rPr>
                        <a:t>v</a:t>
                      </a:r>
                      <a:r>
                        <a:rPr lang="en-US" sz="750" dirty="0">
                          <a:effectLst/>
                        </a:rPr>
                        <a:t>e</a:t>
                      </a:r>
                      <a:r>
                        <a:rPr lang="en-US" sz="750" spc="20" dirty="0">
                          <a:effectLst/>
                        </a:rPr>
                        <a:t> </a:t>
                      </a:r>
                      <a:r>
                        <a:rPr lang="en-US" sz="750" spc="5" dirty="0">
                          <a:effectLst/>
                        </a:rPr>
                        <a:t>in:</a:t>
                      </a:r>
                      <a:endParaRPr lang="en-US" sz="1100" dirty="0">
                        <a:effectLst/>
                        <a:latin typeface="Calibri"/>
                        <a:ea typeface="Calibri"/>
                        <a:cs typeface="Times New Roman"/>
                      </a:endParaRPr>
                    </a:p>
                  </a:txBody>
                  <a:tcPr marL="0" marR="0" marT="0" marB="0"/>
                </a:tc>
                <a:tc hMerge="1">
                  <a:txBody>
                    <a:bodyPr/>
                    <a:lstStyle/>
                    <a:p>
                      <a:endParaRPr lang="en-US"/>
                    </a:p>
                  </a:txBody>
                  <a:tcPr/>
                </a:tc>
                <a:tc>
                  <a:txBody>
                    <a:bodyPr/>
                    <a:lstStyle/>
                    <a:p>
                      <a:pPr marL="105410" marR="0">
                        <a:lnSpc>
                          <a:spcPct val="115000"/>
                        </a:lnSpc>
                        <a:spcBef>
                          <a:spcPts val="285"/>
                        </a:spcBef>
                        <a:spcAft>
                          <a:spcPts val="0"/>
                        </a:spcAft>
                      </a:pPr>
                      <a:r>
                        <a:rPr lang="en-US" sz="750">
                          <a:effectLst/>
                        </a:rPr>
                        <a:t>None</a:t>
                      </a:r>
                      <a:endParaRPr lang="en-US" sz="1100">
                        <a:effectLst/>
                        <a:latin typeface="Calibri"/>
                        <a:ea typeface="Calibri"/>
                        <a:cs typeface="Times New Roman"/>
                      </a:endParaRPr>
                    </a:p>
                  </a:txBody>
                  <a:tcPr marL="0" marR="0" marT="0" marB="0"/>
                </a:tc>
                <a:tc>
                  <a:txBody>
                    <a:bodyPr/>
                    <a:lstStyle/>
                    <a:p>
                      <a:pPr marL="128905" marR="0">
                        <a:lnSpc>
                          <a:spcPct val="115000"/>
                        </a:lnSpc>
                        <a:spcBef>
                          <a:spcPts val="285"/>
                        </a:spcBef>
                        <a:spcAft>
                          <a:spcPts val="0"/>
                        </a:spcAft>
                      </a:pPr>
                      <a:r>
                        <a:rPr lang="en-US" sz="750">
                          <a:effectLst/>
                        </a:rPr>
                        <a:t>Mild</a:t>
                      </a:r>
                      <a:endParaRPr lang="en-US" sz="1100">
                        <a:effectLst/>
                        <a:latin typeface="Calibri"/>
                        <a:ea typeface="Calibri"/>
                        <a:cs typeface="Times New Roman"/>
                      </a:endParaRPr>
                    </a:p>
                  </a:txBody>
                  <a:tcPr marL="0" marR="0" marT="0" marB="0"/>
                </a:tc>
                <a:tc>
                  <a:txBody>
                    <a:bodyPr/>
                    <a:lstStyle/>
                    <a:p>
                      <a:pPr marL="76835" marR="0">
                        <a:lnSpc>
                          <a:spcPct val="115000"/>
                        </a:lnSpc>
                        <a:spcBef>
                          <a:spcPts val="285"/>
                        </a:spcBef>
                        <a:spcAft>
                          <a:spcPts val="0"/>
                        </a:spcAft>
                      </a:pPr>
                      <a:r>
                        <a:rPr lang="en-US" sz="750">
                          <a:effectLst/>
                        </a:rPr>
                        <a:t>Moderate</a:t>
                      </a:r>
                      <a:endParaRPr lang="en-US" sz="1100">
                        <a:effectLst/>
                        <a:latin typeface="Calibri"/>
                        <a:ea typeface="Calibri"/>
                        <a:cs typeface="Times New Roman"/>
                      </a:endParaRPr>
                    </a:p>
                  </a:txBody>
                  <a:tcPr marL="0" marR="0" marT="0" marB="0"/>
                </a:tc>
                <a:tc>
                  <a:txBody>
                    <a:bodyPr/>
                    <a:lstStyle/>
                    <a:p>
                      <a:pPr marL="72390" marR="0">
                        <a:lnSpc>
                          <a:spcPct val="115000"/>
                        </a:lnSpc>
                        <a:spcBef>
                          <a:spcPts val="285"/>
                        </a:spcBef>
                        <a:spcAft>
                          <a:spcPts val="0"/>
                        </a:spcAft>
                      </a:pPr>
                      <a:r>
                        <a:rPr lang="en-US" sz="750" spc="-5">
                          <a:effectLst/>
                        </a:rPr>
                        <a:t>S</a:t>
                      </a:r>
                      <a:r>
                        <a:rPr lang="en-US" sz="750">
                          <a:effectLst/>
                        </a:rPr>
                        <a:t>eve</a:t>
                      </a:r>
                      <a:r>
                        <a:rPr lang="en-US" sz="750" spc="-5">
                          <a:effectLst/>
                        </a:rPr>
                        <a:t>r</a:t>
                      </a:r>
                      <a:r>
                        <a:rPr lang="en-US" sz="750">
                          <a:effectLst/>
                        </a:rPr>
                        <a:t>e</a:t>
                      </a:r>
                      <a:endParaRPr lang="en-US" sz="1100">
                        <a:effectLst/>
                        <a:latin typeface="Calibri"/>
                        <a:ea typeface="Calibri"/>
                        <a:cs typeface="Times New Roman"/>
                      </a:endParaRPr>
                    </a:p>
                  </a:txBody>
                  <a:tcPr marL="0" marR="0" marT="0" marB="0"/>
                </a:tc>
                <a:tc>
                  <a:txBody>
                    <a:bodyPr/>
                    <a:lstStyle/>
                    <a:p>
                      <a:pPr marL="75565" marR="65405" indent="2540" algn="ctr">
                        <a:lnSpc>
                          <a:spcPct val="108000"/>
                        </a:lnSpc>
                        <a:spcBef>
                          <a:spcPts val="285"/>
                        </a:spcBef>
                        <a:spcAft>
                          <a:spcPts val="0"/>
                        </a:spcAft>
                      </a:pPr>
                      <a:r>
                        <a:rPr lang="en-US" sz="750" dirty="0">
                          <a:effectLst/>
                        </a:rPr>
                        <a:t>Extreme</a:t>
                      </a:r>
                      <a:r>
                        <a:rPr lang="en-US" sz="750" spc="30" dirty="0">
                          <a:effectLst/>
                        </a:rPr>
                        <a:t> </a:t>
                      </a:r>
                      <a:r>
                        <a:rPr lang="en-US" sz="750" spc="5" dirty="0">
                          <a:effectLst/>
                        </a:rPr>
                        <a:t>o</a:t>
                      </a:r>
                      <a:r>
                        <a:rPr lang="en-US" sz="750" dirty="0">
                          <a:effectLst/>
                        </a:rPr>
                        <a:t>r</a:t>
                      </a:r>
                      <a:r>
                        <a:rPr lang="en-US" sz="750" spc="-5" dirty="0">
                          <a:effectLst/>
                        </a:rPr>
                        <a:t> </a:t>
                      </a:r>
                      <a:r>
                        <a:rPr lang="en-US" sz="750" spc="5" dirty="0">
                          <a:effectLst/>
                        </a:rPr>
                        <a:t>cann</a:t>
                      </a:r>
                      <a:r>
                        <a:rPr lang="en-US" sz="750" spc="-5" dirty="0">
                          <a:effectLst/>
                        </a:rPr>
                        <a:t>o</a:t>
                      </a:r>
                      <a:r>
                        <a:rPr lang="en-US" sz="750" dirty="0">
                          <a:effectLst/>
                        </a:rPr>
                        <a:t>t</a:t>
                      </a:r>
                      <a:r>
                        <a:rPr lang="en-US" sz="750" spc="25" dirty="0">
                          <a:effectLst/>
                        </a:rPr>
                        <a:t> </a:t>
                      </a:r>
                      <a:r>
                        <a:rPr lang="en-US" sz="750" spc="5" dirty="0">
                          <a:effectLst/>
                        </a:rPr>
                        <a:t>do</a:t>
                      </a:r>
                      <a:endParaRPr lang="en-US" sz="1100" dirty="0">
                        <a:effectLst/>
                        <a:latin typeface="Calibri"/>
                        <a:ea typeface="Calibri"/>
                        <a:cs typeface="Times New Roman"/>
                      </a:endParaRPr>
                    </a:p>
                  </a:txBody>
                  <a:tcPr marL="0" marR="0" marT="0" marB="0"/>
                </a:tc>
              </a:tr>
              <a:tr h="222627">
                <a:tc>
                  <a:txBody>
                    <a:bodyPr/>
                    <a:lstStyle/>
                    <a:p>
                      <a:pPr marL="60960" marR="0">
                        <a:lnSpc>
                          <a:spcPct val="115000"/>
                        </a:lnSpc>
                        <a:spcBef>
                          <a:spcPts val="285"/>
                        </a:spcBef>
                        <a:spcAft>
                          <a:spcPts val="0"/>
                        </a:spcAft>
                      </a:pPr>
                      <a:r>
                        <a:rPr lang="en-US" sz="750">
                          <a:effectLst/>
                        </a:rPr>
                        <a:t>D3.1</a:t>
                      </a:r>
                      <a:endParaRPr lang="en-US" sz="1100">
                        <a:effectLst/>
                        <a:latin typeface="Calibri"/>
                        <a:ea typeface="Calibri"/>
                        <a:cs typeface="Times New Roman"/>
                      </a:endParaRPr>
                    </a:p>
                  </a:txBody>
                  <a:tcPr marL="0" marR="0" marT="0" marB="0"/>
                </a:tc>
                <a:tc>
                  <a:txBody>
                    <a:bodyPr/>
                    <a:lstStyle/>
                    <a:p>
                      <a:pPr marL="60960" marR="0">
                        <a:lnSpc>
                          <a:spcPct val="115000"/>
                        </a:lnSpc>
                        <a:spcBef>
                          <a:spcPts val="285"/>
                        </a:spcBef>
                        <a:spcAft>
                          <a:spcPts val="0"/>
                        </a:spcAft>
                      </a:pPr>
                      <a:r>
                        <a:rPr lang="en-US" sz="750" u="sng" spc="-30">
                          <a:effectLst/>
                        </a:rPr>
                        <a:t>W</a:t>
                      </a:r>
                      <a:r>
                        <a:rPr lang="en-US" sz="750" u="sng">
                          <a:effectLst/>
                        </a:rPr>
                        <a:t>a</a:t>
                      </a:r>
                      <a:r>
                        <a:rPr lang="en-US" sz="750" u="sng" spc="5">
                          <a:effectLst/>
                        </a:rPr>
                        <a:t>s</a:t>
                      </a:r>
                      <a:r>
                        <a:rPr lang="en-US" sz="750" u="sng" spc="-5">
                          <a:effectLst/>
                        </a:rPr>
                        <a:t>h</a:t>
                      </a:r>
                      <a:r>
                        <a:rPr lang="en-US" sz="750" u="sng" spc="5">
                          <a:effectLst/>
                        </a:rPr>
                        <a:t>i</a:t>
                      </a:r>
                      <a:r>
                        <a:rPr lang="en-US" sz="750" u="sng">
                          <a:effectLst/>
                        </a:rPr>
                        <a:t>ng</a:t>
                      </a:r>
                      <a:r>
                        <a:rPr lang="en-US" sz="750" spc="40">
                          <a:effectLst/>
                        </a:rPr>
                        <a:t> </a:t>
                      </a:r>
                      <a:r>
                        <a:rPr lang="en-US" sz="750" spc="-5">
                          <a:effectLst/>
                        </a:rPr>
                        <a:t>y</a:t>
                      </a:r>
                      <a:r>
                        <a:rPr lang="en-US" sz="750">
                          <a:effectLst/>
                        </a:rPr>
                        <a:t>our</a:t>
                      </a:r>
                      <a:r>
                        <a:rPr lang="en-US" sz="750" spc="15">
                          <a:effectLst/>
                        </a:rPr>
                        <a:t> </a:t>
                      </a:r>
                      <a:r>
                        <a:rPr lang="en-US" sz="750" u="sng">
                          <a:effectLst/>
                        </a:rPr>
                        <a:t>wh</a:t>
                      </a:r>
                      <a:r>
                        <a:rPr lang="en-US" sz="750" u="sng" spc="-5">
                          <a:effectLst/>
                        </a:rPr>
                        <a:t>o</a:t>
                      </a:r>
                      <a:r>
                        <a:rPr lang="en-US" sz="750" u="sng" spc="5">
                          <a:effectLst/>
                        </a:rPr>
                        <a:t>l</a:t>
                      </a:r>
                      <a:r>
                        <a:rPr lang="en-US" sz="750" u="sng">
                          <a:effectLst/>
                        </a:rPr>
                        <a:t>e</a:t>
                      </a:r>
                      <a:r>
                        <a:rPr lang="en-US" sz="750" u="sng" spc="20">
                          <a:effectLst/>
                        </a:rPr>
                        <a:t> </a:t>
                      </a:r>
                      <a:r>
                        <a:rPr lang="en-US" sz="750" u="sng">
                          <a:effectLst/>
                        </a:rPr>
                        <a:t>b</a:t>
                      </a:r>
                      <a:r>
                        <a:rPr lang="en-US" sz="750" u="sng" spc="-5">
                          <a:effectLst/>
                        </a:rPr>
                        <a:t>o</a:t>
                      </a:r>
                      <a:r>
                        <a:rPr lang="en-US" sz="750" u="sng">
                          <a:effectLst/>
                        </a:rPr>
                        <a:t>dy</a:t>
                      </a:r>
                      <a:r>
                        <a:rPr lang="en-US" sz="750">
                          <a:effectLst/>
                        </a:rPr>
                        <a:t>?</a:t>
                      </a:r>
                      <a:endParaRPr lang="en-US" sz="1100">
                        <a:effectLst/>
                        <a:latin typeface="Calibri"/>
                        <a:ea typeface="Calibri"/>
                        <a:cs typeface="Times New Roman"/>
                      </a:endParaRPr>
                    </a:p>
                  </a:txBody>
                  <a:tcPr marL="0" marR="0" marT="0" marB="0"/>
                </a:tc>
                <a:tc>
                  <a:txBody>
                    <a:bodyPr/>
                    <a:lstStyle/>
                    <a:p>
                      <a:pPr marL="179070" marR="16764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79070" marR="16637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46380" marR="233680"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185420" marR="172720"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58445" marR="245745"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223315">
                <a:tc>
                  <a:txBody>
                    <a:bodyPr/>
                    <a:lstStyle/>
                    <a:p>
                      <a:pPr marL="60960" marR="0">
                        <a:lnSpc>
                          <a:spcPct val="115000"/>
                        </a:lnSpc>
                        <a:spcBef>
                          <a:spcPts val="285"/>
                        </a:spcBef>
                        <a:spcAft>
                          <a:spcPts val="0"/>
                        </a:spcAft>
                      </a:pPr>
                      <a:r>
                        <a:rPr lang="en-US" sz="750">
                          <a:effectLst/>
                        </a:rPr>
                        <a:t>D3.2</a:t>
                      </a:r>
                      <a:endParaRPr lang="en-US" sz="1100">
                        <a:effectLst/>
                        <a:latin typeface="Calibri"/>
                        <a:ea typeface="Calibri"/>
                        <a:cs typeface="Times New Roman"/>
                      </a:endParaRPr>
                    </a:p>
                  </a:txBody>
                  <a:tcPr marL="0" marR="0" marT="0" marB="0"/>
                </a:tc>
                <a:tc>
                  <a:txBody>
                    <a:bodyPr/>
                    <a:lstStyle/>
                    <a:p>
                      <a:pPr marL="60960" marR="0">
                        <a:lnSpc>
                          <a:spcPct val="115000"/>
                        </a:lnSpc>
                        <a:spcBef>
                          <a:spcPts val="285"/>
                        </a:spcBef>
                        <a:spcAft>
                          <a:spcPts val="0"/>
                        </a:spcAft>
                      </a:pPr>
                      <a:r>
                        <a:rPr lang="en-US" sz="750">
                          <a:effectLst/>
                        </a:rPr>
                        <a:t>Ge</a:t>
                      </a:r>
                      <a:r>
                        <a:rPr lang="en-US" sz="750" spc="-5">
                          <a:effectLst/>
                        </a:rPr>
                        <a:t>tt</a:t>
                      </a:r>
                      <a:r>
                        <a:rPr lang="en-US" sz="750" spc="5">
                          <a:effectLst/>
                        </a:rPr>
                        <a:t>i</a:t>
                      </a:r>
                      <a:r>
                        <a:rPr lang="en-US" sz="750" spc="-5">
                          <a:effectLst/>
                        </a:rPr>
                        <a:t>n</a:t>
                      </a:r>
                      <a:r>
                        <a:rPr lang="en-US" sz="750">
                          <a:effectLst/>
                        </a:rPr>
                        <a:t>g</a:t>
                      </a:r>
                      <a:r>
                        <a:rPr lang="en-US" sz="750" spc="35">
                          <a:effectLst/>
                        </a:rPr>
                        <a:t> </a:t>
                      </a:r>
                      <a:r>
                        <a:rPr lang="en-US" sz="750" u="sng" spc="-5">
                          <a:effectLst/>
                        </a:rPr>
                        <a:t>d</a:t>
                      </a:r>
                      <a:r>
                        <a:rPr lang="en-US" sz="750" u="sng" spc="5">
                          <a:effectLst/>
                        </a:rPr>
                        <a:t>r</a:t>
                      </a:r>
                      <a:r>
                        <a:rPr lang="en-US" sz="750" u="sng">
                          <a:effectLst/>
                        </a:rPr>
                        <a:t>e</a:t>
                      </a:r>
                      <a:r>
                        <a:rPr lang="en-US" sz="750" u="sng" spc="-5">
                          <a:effectLst/>
                        </a:rPr>
                        <a:t>s</a:t>
                      </a:r>
                      <a:r>
                        <a:rPr lang="en-US" sz="750" u="sng" spc="5">
                          <a:effectLst/>
                        </a:rPr>
                        <a:t>s</a:t>
                      </a:r>
                      <a:r>
                        <a:rPr lang="en-US" sz="750" u="sng">
                          <a:effectLst/>
                        </a:rPr>
                        <a:t>ed</a:t>
                      </a:r>
                      <a:r>
                        <a:rPr lang="en-US" sz="750">
                          <a:effectLst/>
                        </a:rPr>
                        <a:t>?</a:t>
                      </a:r>
                      <a:endParaRPr lang="en-US" sz="1100">
                        <a:effectLst/>
                        <a:latin typeface="Calibri"/>
                        <a:ea typeface="Calibri"/>
                        <a:cs typeface="Times New Roman"/>
                      </a:endParaRPr>
                    </a:p>
                  </a:txBody>
                  <a:tcPr marL="0" marR="0" marT="0" marB="0"/>
                </a:tc>
                <a:tc>
                  <a:txBody>
                    <a:bodyPr/>
                    <a:lstStyle/>
                    <a:p>
                      <a:pPr marL="179070" marR="16764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79070" marR="16637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46380" marR="233680"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185420" marR="172720"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58445" marR="245745"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222627">
                <a:tc>
                  <a:txBody>
                    <a:bodyPr/>
                    <a:lstStyle/>
                    <a:p>
                      <a:pPr marL="60960" marR="0">
                        <a:lnSpc>
                          <a:spcPct val="115000"/>
                        </a:lnSpc>
                        <a:spcBef>
                          <a:spcPts val="285"/>
                        </a:spcBef>
                        <a:spcAft>
                          <a:spcPts val="0"/>
                        </a:spcAft>
                      </a:pPr>
                      <a:r>
                        <a:rPr lang="en-US" sz="750">
                          <a:effectLst/>
                        </a:rPr>
                        <a:t>D3.3</a:t>
                      </a:r>
                      <a:endParaRPr lang="en-US" sz="1100">
                        <a:effectLst/>
                        <a:latin typeface="Calibri"/>
                        <a:ea typeface="Calibri"/>
                        <a:cs typeface="Times New Roman"/>
                      </a:endParaRPr>
                    </a:p>
                  </a:txBody>
                  <a:tcPr marL="0" marR="0" marT="0" marB="0"/>
                </a:tc>
                <a:tc>
                  <a:txBody>
                    <a:bodyPr/>
                    <a:lstStyle/>
                    <a:p>
                      <a:pPr marL="60960" marR="0">
                        <a:lnSpc>
                          <a:spcPct val="115000"/>
                        </a:lnSpc>
                        <a:spcBef>
                          <a:spcPts val="285"/>
                        </a:spcBef>
                        <a:spcAft>
                          <a:spcPts val="0"/>
                        </a:spcAft>
                      </a:pPr>
                      <a:r>
                        <a:rPr lang="en-US" sz="750" u="sng">
                          <a:effectLst/>
                        </a:rPr>
                        <a:t>E</a:t>
                      </a:r>
                      <a:r>
                        <a:rPr lang="en-US" sz="750" u="sng" spc="-5">
                          <a:effectLst/>
                        </a:rPr>
                        <a:t>a</a:t>
                      </a:r>
                      <a:r>
                        <a:rPr lang="en-US" sz="750" u="sng">
                          <a:effectLst/>
                        </a:rPr>
                        <a:t>ting</a:t>
                      </a:r>
                      <a:r>
                        <a:rPr lang="en-US" sz="750">
                          <a:effectLst/>
                        </a:rPr>
                        <a:t>?</a:t>
                      </a:r>
                      <a:endParaRPr lang="en-US" sz="1100">
                        <a:effectLst/>
                        <a:latin typeface="Calibri"/>
                        <a:ea typeface="Calibri"/>
                        <a:cs typeface="Times New Roman"/>
                      </a:endParaRPr>
                    </a:p>
                  </a:txBody>
                  <a:tcPr marL="0" marR="0" marT="0" marB="0"/>
                </a:tc>
                <a:tc>
                  <a:txBody>
                    <a:bodyPr/>
                    <a:lstStyle/>
                    <a:p>
                      <a:pPr marL="179070" marR="16764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79070" marR="16637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45745" marR="233680"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184785" marR="172720"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58445" marR="245745"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222627">
                <a:tc>
                  <a:txBody>
                    <a:bodyPr/>
                    <a:lstStyle/>
                    <a:p>
                      <a:pPr marL="60960" marR="0">
                        <a:lnSpc>
                          <a:spcPct val="115000"/>
                        </a:lnSpc>
                        <a:spcBef>
                          <a:spcPts val="285"/>
                        </a:spcBef>
                        <a:spcAft>
                          <a:spcPts val="0"/>
                        </a:spcAft>
                      </a:pPr>
                      <a:r>
                        <a:rPr lang="en-US" sz="750">
                          <a:effectLst/>
                        </a:rPr>
                        <a:t>D3.4</a:t>
                      </a:r>
                      <a:endParaRPr lang="en-US" sz="1100">
                        <a:effectLst/>
                        <a:latin typeface="Calibri"/>
                        <a:ea typeface="Calibri"/>
                        <a:cs typeface="Times New Roman"/>
                      </a:endParaRPr>
                    </a:p>
                  </a:txBody>
                  <a:tcPr marL="0" marR="0" marT="0" marB="0"/>
                </a:tc>
                <a:tc>
                  <a:txBody>
                    <a:bodyPr/>
                    <a:lstStyle/>
                    <a:p>
                      <a:pPr marL="60960" marR="0">
                        <a:lnSpc>
                          <a:spcPct val="115000"/>
                        </a:lnSpc>
                        <a:spcBef>
                          <a:spcPts val="285"/>
                        </a:spcBef>
                        <a:spcAft>
                          <a:spcPts val="0"/>
                        </a:spcAft>
                      </a:pPr>
                      <a:r>
                        <a:rPr lang="en-US" sz="750" spc="-40" dirty="0">
                          <a:effectLst/>
                        </a:rPr>
                        <a:t>S</a:t>
                      </a:r>
                      <a:r>
                        <a:rPr lang="en-US" sz="750" spc="-5" dirty="0">
                          <a:effectLst/>
                        </a:rPr>
                        <a:t>t</a:t>
                      </a:r>
                      <a:r>
                        <a:rPr lang="en-US" sz="750" dirty="0">
                          <a:effectLst/>
                        </a:rPr>
                        <a:t>aying</a:t>
                      </a:r>
                      <a:r>
                        <a:rPr lang="en-US" sz="750" spc="35" dirty="0">
                          <a:effectLst/>
                        </a:rPr>
                        <a:t> </a:t>
                      </a:r>
                      <a:r>
                        <a:rPr lang="en-US" sz="750" u="sng" dirty="0">
                          <a:effectLst/>
                        </a:rPr>
                        <a:t>by</a:t>
                      </a:r>
                      <a:r>
                        <a:rPr lang="en-US" sz="750" u="sng" spc="10" dirty="0">
                          <a:effectLst/>
                        </a:rPr>
                        <a:t> </a:t>
                      </a:r>
                      <a:r>
                        <a:rPr lang="en-US" sz="750" u="sng" spc="-5" dirty="0">
                          <a:effectLst/>
                        </a:rPr>
                        <a:t>y</a:t>
                      </a:r>
                      <a:r>
                        <a:rPr lang="en-US" sz="750" u="sng" dirty="0">
                          <a:effectLst/>
                        </a:rPr>
                        <a:t>ourself</a:t>
                      </a:r>
                      <a:r>
                        <a:rPr lang="en-US" sz="750" spc="20" dirty="0">
                          <a:effectLst/>
                        </a:rPr>
                        <a:t> </a:t>
                      </a:r>
                      <a:r>
                        <a:rPr lang="en-US" sz="750" dirty="0">
                          <a:effectLst/>
                        </a:rPr>
                        <a:t>for</a:t>
                      </a:r>
                      <a:r>
                        <a:rPr lang="en-US" sz="750" spc="15" dirty="0">
                          <a:effectLst/>
                        </a:rPr>
                        <a:t> </a:t>
                      </a:r>
                      <a:r>
                        <a:rPr lang="en-US" sz="750" dirty="0">
                          <a:effectLst/>
                        </a:rPr>
                        <a:t>a</a:t>
                      </a:r>
                      <a:r>
                        <a:rPr lang="en-US" sz="750" spc="15" dirty="0">
                          <a:effectLst/>
                        </a:rPr>
                        <a:t> </a:t>
                      </a:r>
                      <a:r>
                        <a:rPr lang="en-US" sz="750" u="sng" spc="5" dirty="0">
                          <a:effectLst/>
                        </a:rPr>
                        <a:t>f</a:t>
                      </a:r>
                      <a:r>
                        <a:rPr lang="en-US" sz="750" u="sng" spc="-5" dirty="0">
                          <a:effectLst/>
                        </a:rPr>
                        <a:t>e</a:t>
                      </a:r>
                      <a:r>
                        <a:rPr lang="en-US" sz="750" u="sng" dirty="0">
                          <a:effectLst/>
                        </a:rPr>
                        <a:t>w</a:t>
                      </a:r>
                      <a:r>
                        <a:rPr lang="en-US" sz="750" u="sng" spc="20" dirty="0">
                          <a:effectLst/>
                        </a:rPr>
                        <a:t> </a:t>
                      </a:r>
                      <a:r>
                        <a:rPr lang="en-US" sz="750" u="sng" spc="5" dirty="0">
                          <a:effectLst/>
                        </a:rPr>
                        <a:t>d</a:t>
                      </a:r>
                      <a:r>
                        <a:rPr lang="en-US" sz="750" u="sng" spc="-5" dirty="0">
                          <a:effectLst/>
                        </a:rPr>
                        <a:t>a</a:t>
                      </a:r>
                      <a:r>
                        <a:rPr lang="en-US" sz="750" u="sng" spc="5" dirty="0">
                          <a:effectLst/>
                        </a:rPr>
                        <a:t>y</a:t>
                      </a:r>
                      <a:r>
                        <a:rPr lang="en-US" sz="750" u="sng" spc="-5" dirty="0">
                          <a:effectLst/>
                        </a:rPr>
                        <a:t>s</a:t>
                      </a:r>
                      <a:r>
                        <a:rPr lang="en-US" sz="750" dirty="0">
                          <a:effectLst/>
                        </a:rPr>
                        <a:t>?</a:t>
                      </a:r>
                      <a:endParaRPr lang="en-US" sz="1100" dirty="0">
                        <a:effectLst/>
                        <a:latin typeface="Calibri"/>
                        <a:ea typeface="Calibri"/>
                        <a:cs typeface="Times New Roman"/>
                      </a:endParaRPr>
                    </a:p>
                  </a:txBody>
                  <a:tcPr marL="0" marR="0" marT="0" marB="0"/>
                </a:tc>
                <a:tc>
                  <a:txBody>
                    <a:bodyPr/>
                    <a:lstStyle/>
                    <a:p>
                      <a:pPr marL="179070" marR="16764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79070" marR="16637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46380" marR="233680"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185420" marR="172720"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58445" marR="245745" algn="ctr">
                        <a:lnSpc>
                          <a:spcPct val="115000"/>
                        </a:lnSpc>
                        <a:spcBef>
                          <a:spcPts val="285"/>
                        </a:spcBef>
                        <a:spcAft>
                          <a:spcPts val="0"/>
                        </a:spcAft>
                      </a:pPr>
                      <a:r>
                        <a:rPr lang="en-US" sz="750" dirty="0">
                          <a:effectLst/>
                        </a:rPr>
                        <a:t>5</a:t>
                      </a:r>
                      <a:endParaRPr lang="en-US" sz="1100" dirty="0">
                        <a:effectLst/>
                        <a:latin typeface="Calibri"/>
                        <a:ea typeface="Calibri"/>
                        <a:cs typeface="Times New Roman"/>
                      </a:endParaRPr>
                    </a:p>
                  </a:txBody>
                  <a:tcPr marL="0" marR="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537188260"/>
              </p:ext>
            </p:extLst>
          </p:nvPr>
        </p:nvGraphicFramePr>
        <p:xfrm>
          <a:off x="1371600" y="1969531"/>
          <a:ext cx="6934200" cy="1078470"/>
        </p:xfrm>
        <a:graphic>
          <a:graphicData uri="http://schemas.openxmlformats.org/drawingml/2006/table">
            <a:tbl>
              <a:tblPr>
                <a:tableStyleId>{5C22544A-7EE6-4342-B048-85BDC9FD1C3A}</a:tableStyleId>
              </a:tblPr>
              <a:tblGrid>
                <a:gridCol w="651094"/>
                <a:gridCol w="2603477"/>
                <a:gridCol w="651995"/>
                <a:gridCol w="650194"/>
                <a:gridCol w="861822"/>
                <a:gridCol w="688917"/>
                <a:gridCol w="826701"/>
              </a:tblGrid>
              <a:tr h="300677">
                <a:tc gridSpan="2">
                  <a:txBody>
                    <a:bodyPr/>
                    <a:lstStyle/>
                    <a:p>
                      <a:pPr marL="60960" marR="166370">
                        <a:lnSpc>
                          <a:spcPct val="108000"/>
                        </a:lnSpc>
                        <a:spcBef>
                          <a:spcPts val="285"/>
                        </a:spcBef>
                        <a:spcAft>
                          <a:spcPts val="0"/>
                        </a:spcAft>
                      </a:pPr>
                      <a:r>
                        <a:rPr lang="en-US" sz="750" dirty="0">
                          <a:effectLst/>
                        </a:rPr>
                        <a:t>In</a:t>
                      </a:r>
                      <a:r>
                        <a:rPr lang="en-US" sz="750" spc="15" dirty="0">
                          <a:effectLst/>
                        </a:rPr>
                        <a:t> </a:t>
                      </a:r>
                      <a:r>
                        <a:rPr lang="en-US" sz="750" dirty="0">
                          <a:effectLst/>
                        </a:rPr>
                        <a:t>the</a:t>
                      </a:r>
                      <a:r>
                        <a:rPr lang="en-US" sz="750" spc="15" dirty="0">
                          <a:effectLst/>
                        </a:rPr>
                        <a:t> </a:t>
                      </a:r>
                      <a:r>
                        <a:rPr lang="en-US" sz="750" spc="-10" dirty="0">
                          <a:effectLst/>
                        </a:rPr>
                        <a:t>p</a:t>
                      </a:r>
                      <a:r>
                        <a:rPr lang="en-US" sz="750" dirty="0">
                          <a:effectLst/>
                        </a:rPr>
                        <a:t>a</a:t>
                      </a:r>
                      <a:r>
                        <a:rPr lang="en-US" sz="750" spc="-5" dirty="0">
                          <a:effectLst/>
                        </a:rPr>
                        <a:t>s</a:t>
                      </a:r>
                      <a:r>
                        <a:rPr lang="en-US" sz="750" dirty="0">
                          <a:effectLst/>
                        </a:rPr>
                        <a:t>t</a:t>
                      </a:r>
                      <a:r>
                        <a:rPr lang="en-US" sz="750" spc="20" dirty="0">
                          <a:effectLst/>
                        </a:rPr>
                        <a:t> </a:t>
                      </a:r>
                      <a:r>
                        <a:rPr lang="en-US" sz="750" dirty="0">
                          <a:effectLst/>
                        </a:rPr>
                        <a:t>30</a:t>
                      </a:r>
                      <a:r>
                        <a:rPr lang="en-US" sz="750" spc="15" dirty="0">
                          <a:effectLst/>
                        </a:rPr>
                        <a:t> </a:t>
                      </a:r>
                      <a:r>
                        <a:rPr lang="en-US" sz="750" dirty="0">
                          <a:effectLst/>
                        </a:rPr>
                        <a:t>day</a:t>
                      </a:r>
                      <a:r>
                        <a:rPr lang="en-US" sz="750" spc="-5" dirty="0">
                          <a:effectLst/>
                        </a:rPr>
                        <a:t>s</a:t>
                      </a:r>
                      <a:r>
                        <a:rPr lang="en-US" sz="750" dirty="0">
                          <a:effectLst/>
                        </a:rPr>
                        <a:t>,</a:t>
                      </a:r>
                      <a:r>
                        <a:rPr lang="en-US" sz="750" spc="25" dirty="0">
                          <a:effectLst/>
                        </a:rPr>
                        <a:t> </a:t>
                      </a:r>
                      <a:r>
                        <a:rPr lang="en-US" sz="750" dirty="0">
                          <a:effectLst/>
                        </a:rPr>
                        <a:t>how</a:t>
                      </a:r>
                      <a:r>
                        <a:rPr lang="en-US" sz="750" spc="20" dirty="0">
                          <a:effectLst/>
                        </a:rPr>
                        <a:t> </a:t>
                      </a:r>
                      <a:r>
                        <a:rPr lang="en-US" sz="750" dirty="0">
                          <a:effectLst/>
                        </a:rPr>
                        <a:t>much</a:t>
                      </a:r>
                      <a:r>
                        <a:rPr lang="en-US" sz="750" spc="25" dirty="0">
                          <a:effectLst/>
                        </a:rPr>
                        <a:t> </a:t>
                      </a:r>
                      <a:r>
                        <a:rPr lang="en-US" sz="750" dirty="0">
                          <a:effectLst/>
                        </a:rPr>
                        <a:t>di</a:t>
                      </a:r>
                      <a:r>
                        <a:rPr lang="en-US" sz="750" spc="-15" dirty="0">
                          <a:effectLst/>
                        </a:rPr>
                        <a:t>f</a:t>
                      </a:r>
                      <a:r>
                        <a:rPr lang="en-US" sz="750" dirty="0">
                          <a:effectLst/>
                        </a:rPr>
                        <a:t>fi</a:t>
                      </a:r>
                      <a:r>
                        <a:rPr lang="en-US" sz="750" spc="-5" dirty="0">
                          <a:effectLst/>
                        </a:rPr>
                        <a:t>c</a:t>
                      </a:r>
                      <a:r>
                        <a:rPr lang="en-US" sz="750" dirty="0">
                          <a:effectLst/>
                        </a:rPr>
                        <a:t>ulty</a:t>
                      </a:r>
                      <a:r>
                        <a:rPr lang="en-US" sz="750" spc="30" dirty="0">
                          <a:effectLst/>
                        </a:rPr>
                        <a:t> </a:t>
                      </a:r>
                      <a:r>
                        <a:rPr lang="en-US" sz="750" dirty="0">
                          <a:effectLst/>
                        </a:rPr>
                        <a:t>did</a:t>
                      </a:r>
                      <a:r>
                        <a:rPr lang="en-US" sz="750" spc="15" dirty="0">
                          <a:effectLst/>
                        </a:rPr>
                        <a:t> </a:t>
                      </a:r>
                      <a:r>
                        <a:rPr lang="en-US" sz="750" dirty="0">
                          <a:effectLst/>
                        </a:rPr>
                        <a:t>you</a:t>
                      </a:r>
                      <a:r>
                        <a:rPr lang="en-US" sz="750" spc="15" dirty="0">
                          <a:effectLst/>
                        </a:rPr>
                        <a:t> </a:t>
                      </a:r>
                      <a:r>
                        <a:rPr lang="en-US" sz="750" spc="5" dirty="0">
                          <a:effectLst/>
                        </a:rPr>
                        <a:t>ha</a:t>
                      </a:r>
                      <a:r>
                        <a:rPr lang="en-US" sz="750" spc="-5" dirty="0">
                          <a:effectLst/>
                        </a:rPr>
                        <a:t>v</a:t>
                      </a:r>
                      <a:r>
                        <a:rPr lang="en-US" sz="750" dirty="0">
                          <a:effectLst/>
                        </a:rPr>
                        <a:t>e</a:t>
                      </a:r>
                      <a:r>
                        <a:rPr lang="en-US" sz="750" spc="20" dirty="0">
                          <a:effectLst/>
                        </a:rPr>
                        <a:t> </a:t>
                      </a:r>
                      <a:r>
                        <a:rPr lang="en-US" sz="750" spc="5" dirty="0">
                          <a:effectLst/>
                        </a:rPr>
                        <a:t>in:</a:t>
                      </a:r>
                      <a:endParaRPr lang="en-US" sz="1100" dirty="0">
                        <a:effectLst/>
                        <a:latin typeface="Calibri"/>
                        <a:ea typeface="Calibri"/>
                        <a:cs typeface="Times New Roman"/>
                      </a:endParaRPr>
                    </a:p>
                  </a:txBody>
                  <a:tcPr marL="0" marR="0" marT="0" marB="0"/>
                </a:tc>
                <a:tc hMerge="1">
                  <a:txBody>
                    <a:bodyPr/>
                    <a:lstStyle/>
                    <a:p>
                      <a:endParaRPr lang="en-US"/>
                    </a:p>
                  </a:txBody>
                  <a:tcPr/>
                </a:tc>
                <a:tc>
                  <a:txBody>
                    <a:bodyPr/>
                    <a:lstStyle/>
                    <a:p>
                      <a:pPr marL="104775" marR="0">
                        <a:lnSpc>
                          <a:spcPct val="115000"/>
                        </a:lnSpc>
                        <a:spcBef>
                          <a:spcPts val="285"/>
                        </a:spcBef>
                        <a:spcAft>
                          <a:spcPts val="0"/>
                        </a:spcAft>
                      </a:pPr>
                      <a:r>
                        <a:rPr lang="en-US" sz="750">
                          <a:effectLst/>
                        </a:rPr>
                        <a:t>None</a:t>
                      </a:r>
                      <a:endParaRPr lang="en-US" sz="1100">
                        <a:effectLst/>
                        <a:latin typeface="Calibri"/>
                        <a:ea typeface="Calibri"/>
                        <a:cs typeface="Times New Roman"/>
                      </a:endParaRPr>
                    </a:p>
                  </a:txBody>
                  <a:tcPr marL="0" marR="0" marT="0" marB="0"/>
                </a:tc>
                <a:tc>
                  <a:txBody>
                    <a:bodyPr/>
                    <a:lstStyle/>
                    <a:p>
                      <a:pPr marL="128905" marR="0">
                        <a:lnSpc>
                          <a:spcPct val="115000"/>
                        </a:lnSpc>
                        <a:spcBef>
                          <a:spcPts val="285"/>
                        </a:spcBef>
                        <a:spcAft>
                          <a:spcPts val="0"/>
                        </a:spcAft>
                      </a:pPr>
                      <a:r>
                        <a:rPr lang="en-US" sz="750">
                          <a:effectLst/>
                        </a:rPr>
                        <a:t>Mild</a:t>
                      </a:r>
                      <a:endParaRPr lang="en-US" sz="1100">
                        <a:effectLst/>
                        <a:latin typeface="Calibri"/>
                        <a:ea typeface="Calibri"/>
                        <a:cs typeface="Times New Roman"/>
                      </a:endParaRPr>
                    </a:p>
                  </a:txBody>
                  <a:tcPr marL="0" marR="0" marT="0" marB="0"/>
                </a:tc>
                <a:tc>
                  <a:txBody>
                    <a:bodyPr/>
                    <a:lstStyle/>
                    <a:p>
                      <a:pPr marL="85090" marR="0">
                        <a:lnSpc>
                          <a:spcPct val="115000"/>
                        </a:lnSpc>
                        <a:spcBef>
                          <a:spcPts val="285"/>
                        </a:spcBef>
                        <a:spcAft>
                          <a:spcPts val="0"/>
                        </a:spcAft>
                      </a:pPr>
                      <a:r>
                        <a:rPr lang="en-US" sz="750">
                          <a:effectLst/>
                        </a:rPr>
                        <a:t>Mo</a:t>
                      </a:r>
                      <a:r>
                        <a:rPr lang="en-US" sz="750" spc="-5">
                          <a:effectLst/>
                        </a:rPr>
                        <a:t>d</a:t>
                      </a:r>
                      <a:r>
                        <a:rPr lang="en-US" sz="750">
                          <a:effectLst/>
                        </a:rPr>
                        <a:t>erate</a:t>
                      </a:r>
                      <a:endParaRPr lang="en-US" sz="1100">
                        <a:effectLst/>
                        <a:latin typeface="Calibri"/>
                        <a:ea typeface="Calibri"/>
                        <a:cs typeface="Times New Roman"/>
                      </a:endParaRPr>
                    </a:p>
                  </a:txBody>
                  <a:tcPr marL="0" marR="0" marT="0" marB="0"/>
                </a:tc>
                <a:tc>
                  <a:txBody>
                    <a:bodyPr/>
                    <a:lstStyle/>
                    <a:p>
                      <a:pPr marL="80010" marR="0">
                        <a:lnSpc>
                          <a:spcPct val="115000"/>
                        </a:lnSpc>
                        <a:spcBef>
                          <a:spcPts val="285"/>
                        </a:spcBef>
                        <a:spcAft>
                          <a:spcPts val="0"/>
                        </a:spcAft>
                      </a:pPr>
                      <a:r>
                        <a:rPr lang="en-US" sz="750">
                          <a:effectLst/>
                        </a:rPr>
                        <a:t>Seve</a:t>
                      </a:r>
                      <a:r>
                        <a:rPr lang="en-US" sz="750" spc="-5">
                          <a:effectLst/>
                        </a:rPr>
                        <a:t>r</a:t>
                      </a:r>
                      <a:r>
                        <a:rPr lang="en-US" sz="750">
                          <a:effectLst/>
                        </a:rPr>
                        <a:t>e</a:t>
                      </a:r>
                      <a:endParaRPr lang="en-US" sz="1100">
                        <a:effectLst/>
                        <a:latin typeface="Calibri"/>
                        <a:ea typeface="Calibri"/>
                        <a:cs typeface="Times New Roman"/>
                      </a:endParaRPr>
                    </a:p>
                  </a:txBody>
                  <a:tcPr marL="0" marR="0" marT="0" marB="0"/>
                </a:tc>
                <a:tc>
                  <a:txBody>
                    <a:bodyPr/>
                    <a:lstStyle/>
                    <a:p>
                      <a:pPr marL="58420" marR="57150" indent="10795" algn="ctr">
                        <a:lnSpc>
                          <a:spcPct val="108000"/>
                        </a:lnSpc>
                        <a:spcBef>
                          <a:spcPts val="285"/>
                        </a:spcBef>
                        <a:spcAft>
                          <a:spcPts val="0"/>
                        </a:spcAft>
                      </a:pPr>
                      <a:r>
                        <a:rPr lang="en-US" sz="750">
                          <a:effectLst/>
                        </a:rPr>
                        <a:t>Extreme</a:t>
                      </a:r>
                      <a:r>
                        <a:rPr lang="en-US" sz="750" spc="30">
                          <a:effectLst/>
                        </a:rPr>
                        <a:t> </a:t>
                      </a:r>
                      <a:r>
                        <a:rPr lang="en-US" sz="750" spc="5">
                          <a:effectLst/>
                        </a:rPr>
                        <a:t>o</a:t>
                      </a:r>
                      <a:r>
                        <a:rPr lang="en-US" sz="750">
                          <a:effectLst/>
                        </a:rPr>
                        <a:t>r</a:t>
                      </a:r>
                      <a:r>
                        <a:rPr lang="en-US" sz="750" spc="-70">
                          <a:effectLst/>
                        </a:rPr>
                        <a:t> </a:t>
                      </a:r>
                      <a:r>
                        <a:rPr lang="en-US" sz="750" spc="5">
                          <a:effectLst/>
                        </a:rPr>
                        <a:t>can</a:t>
                      </a:r>
                      <a:r>
                        <a:rPr lang="en-US" sz="750" spc="-5">
                          <a:effectLst/>
                        </a:rPr>
                        <a:t>n</a:t>
                      </a:r>
                      <a:r>
                        <a:rPr lang="en-US" sz="750">
                          <a:effectLst/>
                        </a:rPr>
                        <a:t>ot</a:t>
                      </a:r>
                      <a:r>
                        <a:rPr lang="en-US" sz="750" spc="25">
                          <a:effectLst/>
                        </a:rPr>
                        <a:t> </a:t>
                      </a:r>
                      <a:r>
                        <a:rPr lang="en-US" sz="750" spc="-5">
                          <a:effectLst/>
                        </a:rPr>
                        <a:t>do</a:t>
                      </a:r>
                      <a:endParaRPr lang="en-US" sz="1100">
                        <a:effectLst/>
                        <a:latin typeface="Calibri"/>
                        <a:ea typeface="Calibri"/>
                        <a:cs typeface="Times New Roman"/>
                      </a:endParaRPr>
                    </a:p>
                  </a:txBody>
                  <a:tcPr marL="0" marR="0" marT="0" marB="0"/>
                </a:tc>
              </a:tr>
              <a:tr h="139339">
                <a:tc>
                  <a:txBody>
                    <a:bodyPr/>
                    <a:lstStyle/>
                    <a:p>
                      <a:pPr marL="60960" marR="0">
                        <a:lnSpc>
                          <a:spcPct val="115000"/>
                        </a:lnSpc>
                        <a:spcBef>
                          <a:spcPts val="285"/>
                        </a:spcBef>
                        <a:spcAft>
                          <a:spcPts val="0"/>
                        </a:spcAft>
                      </a:pPr>
                      <a:r>
                        <a:rPr lang="en-US" sz="750">
                          <a:effectLst/>
                        </a:rPr>
                        <a:t>D4.1</a:t>
                      </a:r>
                      <a:endParaRPr lang="en-US" sz="1100">
                        <a:effectLst/>
                        <a:latin typeface="Calibri"/>
                        <a:ea typeface="Calibri"/>
                        <a:cs typeface="Times New Roman"/>
                      </a:endParaRPr>
                    </a:p>
                  </a:txBody>
                  <a:tcPr marL="0" marR="0" marT="0" marB="0"/>
                </a:tc>
                <a:tc>
                  <a:txBody>
                    <a:bodyPr/>
                    <a:lstStyle/>
                    <a:p>
                      <a:pPr marL="60960" marR="0">
                        <a:lnSpc>
                          <a:spcPct val="115000"/>
                        </a:lnSpc>
                        <a:spcBef>
                          <a:spcPts val="285"/>
                        </a:spcBef>
                        <a:spcAft>
                          <a:spcPts val="0"/>
                        </a:spcAft>
                      </a:pPr>
                      <a:r>
                        <a:rPr lang="en-US" sz="750" u="sng" dirty="0">
                          <a:effectLst/>
                        </a:rPr>
                        <a:t>De</a:t>
                      </a:r>
                      <a:r>
                        <a:rPr lang="en-US" sz="750" u="sng" spc="-5" dirty="0">
                          <a:effectLst/>
                        </a:rPr>
                        <a:t>a</a:t>
                      </a:r>
                      <a:r>
                        <a:rPr lang="en-US" sz="750" u="sng" spc="5" dirty="0">
                          <a:effectLst/>
                        </a:rPr>
                        <a:t>l</a:t>
                      </a:r>
                      <a:r>
                        <a:rPr lang="en-US" sz="750" u="sng" dirty="0">
                          <a:effectLst/>
                        </a:rPr>
                        <a:t>ing</a:t>
                      </a:r>
                      <a:r>
                        <a:rPr lang="en-US" sz="750" u="sng" spc="25" dirty="0">
                          <a:effectLst/>
                        </a:rPr>
                        <a:t> </a:t>
                      </a:r>
                      <a:r>
                        <a:rPr lang="en-US" sz="750" u="sng" dirty="0">
                          <a:effectLst/>
                        </a:rPr>
                        <a:t>with</a:t>
                      </a:r>
                      <a:r>
                        <a:rPr lang="en-US" sz="750" u="sng" spc="15" dirty="0">
                          <a:effectLst/>
                        </a:rPr>
                        <a:t> </a:t>
                      </a:r>
                      <a:r>
                        <a:rPr lang="en-US" sz="750" u="sng" dirty="0">
                          <a:effectLst/>
                        </a:rPr>
                        <a:t>p</a:t>
                      </a:r>
                      <a:r>
                        <a:rPr lang="en-US" sz="750" u="sng" spc="-5" dirty="0">
                          <a:effectLst/>
                        </a:rPr>
                        <a:t>e</a:t>
                      </a:r>
                      <a:r>
                        <a:rPr lang="en-US" sz="750" u="sng" dirty="0">
                          <a:effectLst/>
                        </a:rPr>
                        <a:t>opl</a:t>
                      </a:r>
                      <a:r>
                        <a:rPr lang="en-US" sz="750" u="sng" spc="5" dirty="0">
                          <a:effectLst/>
                        </a:rPr>
                        <a:t>e</a:t>
                      </a:r>
                      <a:r>
                        <a:rPr lang="en-US" sz="750" u="sng" spc="30" dirty="0">
                          <a:effectLst/>
                        </a:rPr>
                        <a:t> </a:t>
                      </a:r>
                      <a:r>
                        <a:rPr lang="en-US" sz="750" u="sng" spc="-5" dirty="0">
                          <a:effectLst/>
                        </a:rPr>
                        <a:t>y</a:t>
                      </a:r>
                      <a:r>
                        <a:rPr lang="en-US" sz="750" u="sng" dirty="0">
                          <a:effectLst/>
                        </a:rPr>
                        <a:t>ou</a:t>
                      </a:r>
                      <a:r>
                        <a:rPr lang="en-US" sz="750" u="sng" spc="15" dirty="0">
                          <a:effectLst/>
                        </a:rPr>
                        <a:t> </a:t>
                      </a:r>
                      <a:r>
                        <a:rPr lang="en-US" sz="750" u="sng" dirty="0">
                          <a:effectLst/>
                        </a:rPr>
                        <a:t>do</a:t>
                      </a:r>
                      <a:r>
                        <a:rPr lang="en-US" sz="750" u="sng" spc="10" dirty="0">
                          <a:effectLst/>
                        </a:rPr>
                        <a:t> </a:t>
                      </a:r>
                      <a:r>
                        <a:rPr lang="en-US" sz="750" u="sng" dirty="0">
                          <a:effectLst/>
                        </a:rPr>
                        <a:t>not</a:t>
                      </a:r>
                      <a:r>
                        <a:rPr lang="en-US" sz="750" u="sng" spc="15" dirty="0">
                          <a:effectLst/>
                        </a:rPr>
                        <a:t> </a:t>
                      </a:r>
                      <a:r>
                        <a:rPr lang="en-US" sz="750" u="sng" spc="-5" dirty="0">
                          <a:effectLst/>
                        </a:rPr>
                        <a:t>k</a:t>
                      </a:r>
                      <a:r>
                        <a:rPr lang="en-US" sz="750" u="sng" dirty="0">
                          <a:effectLst/>
                        </a:rPr>
                        <a:t>no</a:t>
                      </a:r>
                      <a:r>
                        <a:rPr lang="en-US" sz="750" u="sng" spc="-10" dirty="0">
                          <a:effectLst/>
                        </a:rPr>
                        <a:t>w</a:t>
                      </a:r>
                      <a:r>
                        <a:rPr lang="en-US" sz="750" dirty="0">
                          <a:effectLst/>
                        </a:rPr>
                        <a:t>?</a:t>
                      </a:r>
                      <a:endParaRPr lang="en-US" sz="1100" dirty="0">
                        <a:effectLst/>
                        <a:latin typeface="Calibri"/>
                        <a:ea typeface="Calibri"/>
                        <a:cs typeface="Times New Roman"/>
                      </a:endParaRPr>
                    </a:p>
                  </a:txBody>
                  <a:tcPr marL="0" marR="0" marT="0" marB="0"/>
                </a:tc>
                <a:tc>
                  <a:txBody>
                    <a:bodyPr/>
                    <a:lstStyle/>
                    <a:p>
                      <a:pPr marL="179070" marR="16764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79070" marR="16637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52730" marR="241300"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191770" marR="18097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40665" marR="229235"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139339">
                <a:tc>
                  <a:txBody>
                    <a:bodyPr/>
                    <a:lstStyle/>
                    <a:p>
                      <a:pPr marL="60960" marR="0">
                        <a:lnSpc>
                          <a:spcPct val="115000"/>
                        </a:lnSpc>
                        <a:spcBef>
                          <a:spcPts val="285"/>
                        </a:spcBef>
                        <a:spcAft>
                          <a:spcPts val="0"/>
                        </a:spcAft>
                      </a:pPr>
                      <a:r>
                        <a:rPr lang="en-US" sz="750">
                          <a:effectLst/>
                        </a:rPr>
                        <a:t>D4.2</a:t>
                      </a:r>
                      <a:endParaRPr lang="en-US" sz="1100">
                        <a:effectLst/>
                        <a:latin typeface="Calibri"/>
                        <a:ea typeface="Calibri"/>
                        <a:cs typeface="Times New Roman"/>
                      </a:endParaRPr>
                    </a:p>
                  </a:txBody>
                  <a:tcPr marL="0" marR="0" marT="0" marB="0"/>
                </a:tc>
                <a:tc>
                  <a:txBody>
                    <a:bodyPr/>
                    <a:lstStyle/>
                    <a:p>
                      <a:pPr marL="60960" marR="0">
                        <a:lnSpc>
                          <a:spcPct val="115000"/>
                        </a:lnSpc>
                        <a:spcBef>
                          <a:spcPts val="285"/>
                        </a:spcBef>
                        <a:spcAft>
                          <a:spcPts val="0"/>
                        </a:spcAft>
                      </a:pPr>
                      <a:r>
                        <a:rPr lang="en-US" sz="750" u="sng">
                          <a:effectLst/>
                        </a:rPr>
                        <a:t>Main</a:t>
                      </a:r>
                      <a:r>
                        <a:rPr lang="en-US" sz="750" u="sng" spc="-15">
                          <a:effectLst/>
                        </a:rPr>
                        <a:t>t</a:t>
                      </a:r>
                      <a:r>
                        <a:rPr lang="en-US" sz="750" u="sng">
                          <a:effectLst/>
                        </a:rPr>
                        <a:t>ai</a:t>
                      </a:r>
                      <a:r>
                        <a:rPr lang="en-US" sz="750" u="sng" spc="-5">
                          <a:effectLst/>
                        </a:rPr>
                        <a:t>n</a:t>
                      </a:r>
                      <a:r>
                        <a:rPr lang="en-US" sz="750" u="sng">
                          <a:effectLst/>
                        </a:rPr>
                        <a:t>i</a:t>
                      </a:r>
                      <a:r>
                        <a:rPr lang="en-US" sz="750" u="sng" spc="-5">
                          <a:effectLst/>
                        </a:rPr>
                        <a:t>n</a:t>
                      </a:r>
                      <a:r>
                        <a:rPr lang="en-US" sz="750" u="sng">
                          <a:effectLst/>
                        </a:rPr>
                        <a:t>g</a:t>
                      </a:r>
                      <a:r>
                        <a:rPr lang="en-US" sz="750" u="sng" spc="45">
                          <a:effectLst/>
                        </a:rPr>
                        <a:t> </a:t>
                      </a:r>
                      <a:r>
                        <a:rPr lang="en-US" sz="750" u="sng">
                          <a:effectLst/>
                        </a:rPr>
                        <a:t>a</a:t>
                      </a:r>
                      <a:r>
                        <a:rPr lang="en-US" sz="750" u="sng" spc="5">
                          <a:effectLst/>
                        </a:rPr>
                        <a:t> </a:t>
                      </a:r>
                      <a:r>
                        <a:rPr lang="en-US" sz="750" u="sng">
                          <a:effectLst/>
                        </a:rPr>
                        <a:t>f</a:t>
                      </a:r>
                      <a:r>
                        <a:rPr lang="en-US" sz="750" u="sng" spc="5">
                          <a:effectLst/>
                        </a:rPr>
                        <a:t>r</a:t>
                      </a:r>
                      <a:r>
                        <a:rPr lang="en-US" sz="750" u="sng">
                          <a:effectLst/>
                        </a:rPr>
                        <a:t>ien</a:t>
                      </a:r>
                      <a:r>
                        <a:rPr lang="en-US" sz="750" u="sng" spc="-5">
                          <a:effectLst/>
                        </a:rPr>
                        <a:t>d</a:t>
                      </a:r>
                      <a:r>
                        <a:rPr lang="en-US" sz="750" u="sng">
                          <a:effectLst/>
                        </a:rPr>
                        <a:t>shi</a:t>
                      </a:r>
                      <a:r>
                        <a:rPr lang="en-US" sz="750" u="sng" spc="-5">
                          <a:effectLst/>
                        </a:rPr>
                        <a:t>p</a:t>
                      </a:r>
                      <a:r>
                        <a:rPr lang="en-US" sz="750">
                          <a:effectLst/>
                        </a:rPr>
                        <a:t>?</a:t>
                      </a:r>
                      <a:endParaRPr lang="en-US" sz="1100">
                        <a:effectLst/>
                        <a:latin typeface="Calibri"/>
                        <a:ea typeface="Calibri"/>
                        <a:cs typeface="Times New Roman"/>
                      </a:endParaRPr>
                    </a:p>
                  </a:txBody>
                  <a:tcPr marL="0" marR="0" marT="0" marB="0"/>
                </a:tc>
                <a:tc>
                  <a:txBody>
                    <a:bodyPr/>
                    <a:lstStyle/>
                    <a:p>
                      <a:pPr marL="179070" marR="16764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79070" marR="16637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52730" marR="241300"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191770" marR="18097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40665" marR="229235"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220007">
                <a:tc>
                  <a:txBody>
                    <a:bodyPr/>
                    <a:lstStyle/>
                    <a:p>
                      <a:pPr marL="60960" marR="0">
                        <a:lnSpc>
                          <a:spcPct val="115000"/>
                        </a:lnSpc>
                        <a:spcBef>
                          <a:spcPts val="285"/>
                        </a:spcBef>
                        <a:spcAft>
                          <a:spcPts val="0"/>
                        </a:spcAft>
                      </a:pPr>
                      <a:r>
                        <a:rPr lang="en-US" sz="750">
                          <a:effectLst/>
                        </a:rPr>
                        <a:t>D4.3</a:t>
                      </a:r>
                      <a:endParaRPr lang="en-US" sz="1100">
                        <a:effectLst/>
                        <a:latin typeface="Calibri"/>
                        <a:ea typeface="Calibri"/>
                        <a:cs typeface="Times New Roman"/>
                      </a:endParaRPr>
                    </a:p>
                  </a:txBody>
                  <a:tcPr marL="0" marR="0" marT="0" marB="0"/>
                </a:tc>
                <a:tc>
                  <a:txBody>
                    <a:bodyPr/>
                    <a:lstStyle/>
                    <a:p>
                      <a:pPr marL="60960" marR="53340">
                        <a:lnSpc>
                          <a:spcPct val="108000"/>
                        </a:lnSpc>
                        <a:spcBef>
                          <a:spcPts val="285"/>
                        </a:spcBef>
                        <a:spcAft>
                          <a:spcPts val="0"/>
                        </a:spcAft>
                      </a:pPr>
                      <a:r>
                        <a:rPr lang="en-US" sz="750" u="sng">
                          <a:effectLst/>
                        </a:rPr>
                        <a:t>Get</a:t>
                      </a:r>
                      <a:r>
                        <a:rPr lang="en-US" sz="750" u="sng" spc="5">
                          <a:effectLst/>
                        </a:rPr>
                        <a:t>t</a:t>
                      </a:r>
                      <a:r>
                        <a:rPr lang="en-US" sz="750" u="sng">
                          <a:effectLst/>
                        </a:rPr>
                        <a:t>ing</a:t>
                      </a:r>
                      <a:r>
                        <a:rPr lang="en-US" sz="750" u="sng" spc="-25">
                          <a:effectLst/>
                        </a:rPr>
                        <a:t> </a:t>
                      </a:r>
                      <a:r>
                        <a:rPr lang="en-US" sz="750" u="sng">
                          <a:effectLst/>
                        </a:rPr>
                        <a:t>along</a:t>
                      </a:r>
                      <a:r>
                        <a:rPr lang="en-US" sz="750" spc="-25">
                          <a:effectLst/>
                        </a:rPr>
                        <a:t> </a:t>
                      </a:r>
                      <a:r>
                        <a:rPr lang="en-US" sz="750">
                          <a:effectLst/>
                        </a:rPr>
                        <a:t>with</a:t>
                      </a:r>
                      <a:r>
                        <a:rPr lang="en-US" sz="750" spc="-25">
                          <a:effectLst/>
                        </a:rPr>
                        <a:t> </a:t>
                      </a:r>
                      <a:r>
                        <a:rPr lang="en-US" sz="750">
                          <a:effectLst/>
                        </a:rPr>
                        <a:t>p</a:t>
                      </a:r>
                      <a:r>
                        <a:rPr lang="en-US" sz="750" spc="-5">
                          <a:effectLst/>
                        </a:rPr>
                        <a:t>e</a:t>
                      </a:r>
                      <a:r>
                        <a:rPr lang="en-US" sz="750">
                          <a:effectLst/>
                        </a:rPr>
                        <a:t>ople</a:t>
                      </a:r>
                      <a:r>
                        <a:rPr lang="en-US" sz="750" spc="-15">
                          <a:effectLst/>
                        </a:rPr>
                        <a:t> </a:t>
                      </a:r>
                      <a:r>
                        <a:rPr lang="en-US" sz="750">
                          <a:effectLst/>
                        </a:rPr>
                        <a:t>who</a:t>
                      </a:r>
                      <a:r>
                        <a:rPr lang="en-US" sz="750" spc="-30">
                          <a:effectLst/>
                        </a:rPr>
                        <a:t> </a:t>
                      </a:r>
                      <a:r>
                        <a:rPr lang="en-US" sz="750">
                          <a:effectLst/>
                        </a:rPr>
                        <a:t>are</a:t>
                      </a:r>
                      <a:r>
                        <a:rPr lang="en-US" sz="750" spc="-30">
                          <a:effectLst/>
                        </a:rPr>
                        <a:t> </a:t>
                      </a:r>
                      <a:r>
                        <a:rPr lang="en-US" sz="750" u="sng">
                          <a:effectLst/>
                        </a:rPr>
                        <a:t>close</a:t>
                      </a:r>
                      <a:r>
                        <a:rPr lang="en-US" sz="750" spc="20">
                          <a:effectLst/>
                        </a:rPr>
                        <a:t> </a:t>
                      </a:r>
                      <a:r>
                        <a:rPr lang="en-US" sz="750">
                          <a:effectLst/>
                        </a:rPr>
                        <a:t>to</a:t>
                      </a:r>
                      <a:r>
                        <a:rPr lang="en-US" sz="750" spc="10">
                          <a:effectLst/>
                        </a:rPr>
                        <a:t> </a:t>
                      </a:r>
                      <a:r>
                        <a:rPr lang="en-US" sz="750" spc="5">
                          <a:effectLst/>
                        </a:rPr>
                        <a:t>y</a:t>
                      </a:r>
                      <a:r>
                        <a:rPr lang="en-US" sz="750">
                          <a:effectLst/>
                        </a:rPr>
                        <a:t>ou?</a:t>
                      </a:r>
                      <a:endParaRPr lang="en-US" sz="1100">
                        <a:effectLst/>
                        <a:latin typeface="Calibri"/>
                        <a:ea typeface="Calibri"/>
                        <a:cs typeface="Times New Roman"/>
                      </a:endParaRPr>
                    </a:p>
                  </a:txBody>
                  <a:tcPr marL="0" marR="0" marT="0" marB="0"/>
                </a:tc>
                <a:tc>
                  <a:txBody>
                    <a:bodyPr/>
                    <a:lstStyle/>
                    <a:p>
                      <a:pPr marL="179070" marR="16764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79070" marR="16637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52730" marR="241300"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191770" marR="18097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40665" marR="229235"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139339">
                <a:tc>
                  <a:txBody>
                    <a:bodyPr/>
                    <a:lstStyle/>
                    <a:p>
                      <a:pPr marL="60960" marR="0">
                        <a:lnSpc>
                          <a:spcPct val="115000"/>
                        </a:lnSpc>
                        <a:spcBef>
                          <a:spcPts val="285"/>
                        </a:spcBef>
                        <a:spcAft>
                          <a:spcPts val="0"/>
                        </a:spcAft>
                      </a:pPr>
                      <a:r>
                        <a:rPr lang="en-US" sz="750">
                          <a:effectLst/>
                        </a:rPr>
                        <a:t>D4.4</a:t>
                      </a:r>
                      <a:endParaRPr lang="en-US" sz="1100">
                        <a:effectLst/>
                        <a:latin typeface="Calibri"/>
                        <a:ea typeface="Calibri"/>
                        <a:cs typeface="Times New Roman"/>
                      </a:endParaRPr>
                    </a:p>
                  </a:txBody>
                  <a:tcPr marL="0" marR="0" marT="0" marB="0"/>
                </a:tc>
                <a:tc>
                  <a:txBody>
                    <a:bodyPr/>
                    <a:lstStyle/>
                    <a:p>
                      <a:pPr marL="60960" marR="0">
                        <a:lnSpc>
                          <a:spcPct val="115000"/>
                        </a:lnSpc>
                        <a:spcBef>
                          <a:spcPts val="285"/>
                        </a:spcBef>
                        <a:spcAft>
                          <a:spcPts val="0"/>
                        </a:spcAft>
                      </a:pPr>
                      <a:r>
                        <a:rPr lang="en-US" sz="750" u="sng">
                          <a:effectLst/>
                        </a:rPr>
                        <a:t>Ma</a:t>
                      </a:r>
                      <a:r>
                        <a:rPr lang="en-US" sz="750" u="sng" spc="-5">
                          <a:effectLst/>
                        </a:rPr>
                        <a:t>k</a:t>
                      </a:r>
                      <a:r>
                        <a:rPr lang="en-US" sz="750" u="sng" spc="5">
                          <a:effectLst/>
                        </a:rPr>
                        <a:t>i</a:t>
                      </a:r>
                      <a:r>
                        <a:rPr lang="en-US" sz="750" u="sng">
                          <a:effectLst/>
                        </a:rPr>
                        <a:t>ng</a:t>
                      </a:r>
                      <a:r>
                        <a:rPr lang="en-US" sz="750" u="sng" spc="25">
                          <a:effectLst/>
                        </a:rPr>
                        <a:t> </a:t>
                      </a:r>
                      <a:r>
                        <a:rPr lang="en-US" sz="750" u="sng">
                          <a:effectLst/>
                        </a:rPr>
                        <a:t>n</a:t>
                      </a:r>
                      <a:r>
                        <a:rPr lang="en-US" sz="750" u="sng" spc="-5">
                          <a:effectLst/>
                        </a:rPr>
                        <a:t>e</a:t>
                      </a:r>
                      <a:r>
                        <a:rPr lang="en-US" sz="750" u="sng">
                          <a:effectLst/>
                        </a:rPr>
                        <a:t>w</a:t>
                      </a:r>
                      <a:r>
                        <a:rPr lang="en-US" sz="750" u="sng" spc="20">
                          <a:effectLst/>
                        </a:rPr>
                        <a:t> </a:t>
                      </a:r>
                      <a:r>
                        <a:rPr lang="en-US" sz="750" u="sng">
                          <a:effectLst/>
                        </a:rPr>
                        <a:t>f</a:t>
                      </a:r>
                      <a:r>
                        <a:rPr lang="en-US" sz="750" u="sng" spc="5">
                          <a:effectLst/>
                        </a:rPr>
                        <a:t>r</a:t>
                      </a:r>
                      <a:r>
                        <a:rPr lang="en-US" sz="750" u="sng">
                          <a:effectLst/>
                        </a:rPr>
                        <a:t>ie</a:t>
                      </a:r>
                      <a:r>
                        <a:rPr lang="en-US" sz="750" u="sng" spc="-5">
                          <a:effectLst/>
                        </a:rPr>
                        <a:t>n</a:t>
                      </a:r>
                      <a:r>
                        <a:rPr lang="en-US" sz="750" u="sng">
                          <a:effectLst/>
                        </a:rPr>
                        <a:t>d</a:t>
                      </a:r>
                      <a:r>
                        <a:rPr lang="en-US" sz="750" u="sng" spc="-5">
                          <a:effectLst/>
                        </a:rPr>
                        <a:t>s</a:t>
                      </a:r>
                      <a:r>
                        <a:rPr lang="en-US" sz="750">
                          <a:effectLst/>
                        </a:rPr>
                        <a:t>?</a:t>
                      </a:r>
                      <a:endParaRPr lang="en-US" sz="1100">
                        <a:effectLst/>
                        <a:latin typeface="Calibri"/>
                        <a:ea typeface="Calibri"/>
                        <a:cs typeface="Times New Roman"/>
                      </a:endParaRPr>
                    </a:p>
                  </a:txBody>
                  <a:tcPr marL="0" marR="0" marT="0" marB="0"/>
                </a:tc>
                <a:tc>
                  <a:txBody>
                    <a:bodyPr/>
                    <a:lstStyle/>
                    <a:p>
                      <a:pPr marL="179070" marR="16764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79070" marR="16637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52730" marR="241300"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191770" marR="18097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40665" marR="229235"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139769">
                <a:tc>
                  <a:txBody>
                    <a:bodyPr/>
                    <a:lstStyle/>
                    <a:p>
                      <a:pPr marL="60960" marR="0">
                        <a:lnSpc>
                          <a:spcPct val="115000"/>
                        </a:lnSpc>
                        <a:spcBef>
                          <a:spcPts val="285"/>
                        </a:spcBef>
                        <a:spcAft>
                          <a:spcPts val="0"/>
                        </a:spcAft>
                      </a:pPr>
                      <a:r>
                        <a:rPr lang="en-US" sz="750">
                          <a:effectLst/>
                        </a:rPr>
                        <a:t>D4.5</a:t>
                      </a:r>
                      <a:endParaRPr lang="en-US" sz="1100">
                        <a:effectLst/>
                        <a:latin typeface="Calibri"/>
                        <a:ea typeface="Calibri"/>
                        <a:cs typeface="Times New Roman"/>
                      </a:endParaRPr>
                    </a:p>
                  </a:txBody>
                  <a:tcPr marL="0" marR="0" marT="0" marB="0"/>
                </a:tc>
                <a:tc>
                  <a:txBody>
                    <a:bodyPr/>
                    <a:lstStyle/>
                    <a:p>
                      <a:pPr marL="60960" marR="0">
                        <a:lnSpc>
                          <a:spcPct val="115000"/>
                        </a:lnSpc>
                        <a:spcBef>
                          <a:spcPts val="285"/>
                        </a:spcBef>
                        <a:spcAft>
                          <a:spcPts val="0"/>
                        </a:spcAft>
                      </a:pPr>
                      <a:r>
                        <a:rPr lang="en-US" sz="750" u="sng">
                          <a:effectLst/>
                        </a:rPr>
                        <a:t>Se</a:t>
                      </a:r>
                      <a:r>
                        <a:rPr lang="en-US" sz="750" u="sng" spc="-5">
                          <a:effectLst/>
                        </a:rPr>
                        <a:t>x</a:t>
                      </a:r>
                      <a:r>
                        <a:rPr lang="en-US" sz="750" u="sng">
                          <a:effectLst/>
                        </a:rPr>
                        <a:t>ual</a:t>
                      </a:r>
                      <a:r>
                        <a:rPr lang="en-US" sz="750" u="sng" spc="30">
                          <a:effectLst/>
                        </a:rPr>
                        <a:t> </a:t>
                      </a:r>
                      <a:r>
                        <a:rPr lang="en-US" sz="750" u="sng" spc="-5">
                          <a:effectLst/>
                        </a:rPr>
                        <a:t>a</a:t>
                      </a:r>
                      <a:r>
                        <a:rPr lang="en-US" sz="750" u="sng" spc="5">
                          <a:effectLst/>
                        </a:rPr>
                        <a:t>c</a:t>
                      </a:r>
                      <a:r>
                        <a:rPr lang="en-US" sz="750" u="sng">
                          <a:effectLst/>
                        </a:rPr>
                        <a:t>t</a:t>
                      </a:r>
                      <a:r>
                        <a:rPr lang="en-US" sz="750" u="sng" spc="5">
                          <a:effectLst/>
                        </a:rPr>
                        <a:t>i</a:t>
                      </a:r>
                      <a:r>
                        <a:rPr lang="en-US" sz="750" u="sng" spc="-5">
                          <a:effectLst/>
                        </a:rPr>
                        <a:t>v</a:t>
                      </a:r>
                      <a:r>
                        <a:rPr lang="en-US" sz="750" u="sng" spc="5">
                          <a:effectLst/>
                        </a:rPr>
                        <a:t>i</a:t>
                      </a:r>
                      <a:r>
                        <a:rPr lang="en-US" sz="750" u="sng">
                          <a:effectLst/>
                        </a:rPr>
                        <a:t>tie</a:t>
                      </a:r>
                      <a:r>
                        <a:rPr lang="en-US" sz="750" u="sng" spc="-5">
                          <a:effectLst/>
                        </a:rPr>
                        <a:t>s</a:t>
                      </a:r>
                      <a:r>
                        <a:rPr lang="en-US" sz="750">
                          <a:effectLst/>
                        </a:rPr>
                        <a:t>?</a:t>
                      </a:r>
                      <a:endParaRPr lang="en-US" sz="1100">
                        <a:effectLst/>
                        <a:latin typeface="Calibri"/>
                        <a:ea typeface="Calibri"/>
                        <a:cs typeface="Times New Roman"/>
                      </a:endParaRPr>
                    </a:p>
                  </a:txBody>
                  <a:tcPr marL="0" marR="0" marT="0" marB="0"/>
                </a:tc>
                <a:tc>
                  <a:txBody>
                    <a:bodyPr/>
                    <a:lstStyle/>
                    <a:p>
                      <a:pPr marL="179070" marR="16764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79070" marR="16637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52730" marR="241300"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191770" marR="18097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40665" marR="229235" algn="ctr">
                        <a:lnSpc>
                          <a:spcPct val="115000"/>
                        </a:lnSpc>
                        <a:spcBef>
                          <a:spcPts val="285"/>
                        </a:spcBef>
                        <a:spcAft>
                          <a:spcPts val="0"/>
                        </a:spcAft>
                      </a:pPr>
                      <a:r>
                        <a:rPr lang="en-US" sz="750" dirty="0">
                          <a:effectLst/>
                        </a:rPr>
                        <a:t>5</a:t>
                      </a:r>
                      <a:endParaRPr lang="en-US" sz="1100" dirty="0">
                        <a:effectLst/>
                        <a:latin typeface="Calibri"/>
                        <a:ea typeface="Calibri"/>
                        <a:cs typeface="Times New Roman"/>
                      </a:endParaRPr>
                    </a:p>
                  </a:txBody>
                  <a:tcPr marL="0" marR="0" marT="0" marB="0"/>
                </a:tc>
              </a:tr>
            </a:tbl>
          </a:graphicData>
        </a:graphic>
      </p:graphicFrame>
      <p:sp>
        <p:nvSpPr>
          <p:cNvPr id="6" name="Rectangle 5"/>
          <p:cNvSpPr/>
          <p:nvPr/>
        </p:nvSpPr>
        <p:spPr>
          <a:xfrm>
            <a:off x="3742380" y="-64532"/>
            <a:ext cx="2658420" cy="369332"/>
          </a:xfrm>
          <a:prstGeom prst="rect">
            <a:avLst/>
          </a:prstGeom>
        </p:spPr>
        <p:txBody>
          <a:bodyPr wrap="none">
            <a:spAutoFit/>
          </a:bodyPr>
          <a:lstStyle/>
          <a:p>
            <a:pPr lvl="0" indent="11113" eaLnBrk="0" fontAlgn="base" hangingPunct="0">
              <a:spcBef>
                <a:spcPct val="0"/>
              </a:spcBef>
              <a:spcAft>
                <a:spcPct val="0"/>
              </a:spcAft>
            </a:pPr>
            <a:r>
              <a:rPr lang="en-US" altLang="en-US" b="1" dirty="0">
                <a:solidFill>
                  <a:srgbClr val="231F20"/>
                </a:solidFill>
                <a:latin typeface="Arial" pitchFamily="34" charset="0"/>
                <a:ea typeface="Calibri" pitchFamily="34" charset="0"/>
                <a:cs typeface="Arial" pitchFamily="34" charset="0"/>
              </a:rPr>
              <a:t>Domain 3       Self-care</a:t>
            </a:r>
            <a:endParaRPr lang="en-US" altLang="en-US" dirty="0">
              <a:latin typeface="Arial" pitchFamily="34" charset="0"/>
              <a:cs typeface="Arial" pitchFamily="34" charset="0"/>
            </a:endParaRPr>
          </a:p>
        </p:txBody>
      </p:sp>
      <p:sp>
        <p:nvSpPr>
          <p:cNvPr id="7" name="Rectangle 6"/>
          <p:cNvSpPr/>
          <p:nvPr/>
        </p:nvSpPr>
        <p:spPr>
          <a:xfrm>
            <a:off x="1981200" y="1600200"/>
            <a:ext cx="4505079" cy="369332"/>
          </a:xfrm>
          <a:prstGeom prst="rect">
            <a:avLst/>
          </a:prstGeom>
        </p:spPr>
        <p:txBody>
          <a:bodyPr wrap="none">
            <a:spAutoFit/>
          </a:bodyPr>
          <a:lstStyle/>
          <a:p>
            <a:pPr lvl="0" indent="11113" eaLnBrk="0" fontAlgn="base" hangingPunct="0">
              <a:spcBef>
                <a:spcPct val="0"/>
              </a:spcBef>
              <a:spcAft>
                <a:spcPct val="0"/>
              </a:spcAft>
            </a:pPr>
            <a:r>
              <a:rPr lang="en-US" altLang="en-US" b="1" dirty="0">
                <a:solidFill>
                  <a:srgbClr val="231F20"/>
                </a:solidFill>
                <a:latin typeface="Arial" pitchFamily="34" charset="0"/>
                <a:ea typeface="Calibri" pitchFamily="34" charset="0"/>
                <a:cs typeface="Arial" pitchFamily="34" charset="0"/>
              </a:rPr>
              <a:t>Domain 4       Getting along with people</a:t>
            </a:r>
            <a:endParaRPr lang="en-US" altLang="en-US" dirty="0">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091307369"/>
              </p:ext>
            </p:extLst>
          </p:nvPr>
        </p:nvGraphicFramePr>
        <p:xfrm>
          <a:off x="1371599" y="3429001"/>
          <a:ext cx="6934201" cy="1300909"/>
        </p:xfrm>
        <a:graphic>
          <a:graphicData uri="http://schemas.openxmlformats.org/drawingml/2006/table">
            <a:tbl>
              <a:tblPr>
                <a:tableStyleId>{5C22544A-7EE6-4342-B048-85BDC9FD1C3A}</a:tableStyleId>
              </a:tblPr>
              <a:tblGrid>
                <a:gridCol w="646810"/>
                <a:gridCol w="2586347"/>
                <a:gridCol w="647705"/>
                <a:gridCol w="645916"/>
                <a:gridCol w="856151"/>
                <a:gridCol w="684385"/>
                <a:gridCol w="866887"/>
              </a:tblGrid>
              <a:tr h="329884">
                <a:tc gridSpan="2">
                  <a:txBody>
                    <a:bodyPr/>
                    <a:lstStyle/>
                    <a:p>
                      <a:pPr marL="60960" marR="154305">
                        <a:lnSpc>
                          <a:spcPct val="108000"/>
                        </a:lnSpc>
                        <a:spcBef>
                          <a:spcPts val="285"/>
                        </a:spcBef>
                        <a:spcAft>
                          <a:spcPts val="0"/>
                        </a:spcAft>
                      </a:pPr>
                      <a:r>
                        <a:rPr lang="en-US" sz="750" spc="5" dirty="0">
                          <a:effectLst/>
                        </a:rPr>
                        <a:t>Be</a:t>
                      </a:r>
                      <a:r>
                        <a:rPr lang="en-US" sz="750" spc="-5" dirty="0">
                          <a:effectLst/>
                        </a:rPr>
                        <a:t>c</a:t>
                      </a:r>
                      <a:r>
                        <a:rPr lang="en-US" sz="750" spc="5" dirty="0">
                          <a:effectLst/>
                        </a:rPr>
                        <a:t>aus</a:t>
                      </a:r>
                      <a:r>
                        <a:rPr lang="en-US" sz="750" dirty="0">
                          <a:effectLst/>
                        </a:rPr>
                        <a:t>e</a:t>
                      </a:r>
                      <a:r>
                        <a:rPr lang="en-US" sz="750" spc="35" dirty="0">
                          <a:effectLst/>
                        </a:rPr>
                        <a:t> </a:t>
                      </a:r>
                      <a:r>
                        <a:rPr lang="en-US" sz="750" spc="5" dirty="0">
                          <a:effectLst/>
                        </a:rPr>
                        <a:t>o</a:t>
                      </a:r>
                      <a:r>
                        <a:rPr lang="en-US" sz="750" dirty="0">
                          <a:effectLst/>
                        </a:rPr>
                        <a:t>f</a:t>
                      </a:r>
                      <a:r>
                        <a:rPr lang="en-US" sz="750" spc="5" dirty="0">
                          <a:effectLst/>
                        </a:rPr>
                        <a:t> you</a:t>
                      </a:r>
                      <a:r>
                        <a:rPr lang="en-US" sz="750" dirty="0">
                          <a:effectLst/>
                        </a:rPr>
                        <a:t>r</a:t>
                      </a:r>
                      <a:r>
                        <a:rPr lang="en-US" sz="750" spc="20" dirty="0">
                          <a:effectLst/>
                        </a:rPr>
                        <a:t> </a:t>
                      </a:r>
                      <a:r>
                        <a:rPr lang="en-US" sz="750" spc="-5" dirty="0">
                          <a:effectLst/>
                        </a:rPr>
                        <a:t>h</a:t>
                      </a:r>
                      <a:r>
                        <a:rPr lang="en-US" sz="750" spc="5" dirty="0">
                          <a:effectLst/>
                        </a:rPr>
                        <a:t>ealt</a:t>
                      </a:r>
                      <a:r>
                        <a:rPr lang="en-US" sz="750" dirty="0">
                          <a:effectLst/>
                        </a:rPr>
                        <a:t>h</a:t>
                      </a:r>
                      <a:r>
                        <a:rPr lang="en-US" sz="750" spc="25" dirty="0">
                          <a:effectLst/>
                        </a:rPr>
                        <a:t> </a:t>
                      </a:r>
                      <a:r>
                        <a:rPr lang="en-US" sz="750" spc="5" dirty="0">
                          <a:effectLst/>
                        </a:rPr>
                        <a:t>c</a:t>
                      </a:r>
                      <a:r>
                        <a:rPr lang="en-US" sz="750" spc="-5" dirty="0">
                          <a:effectLst/>
                        </a:rPr>
                        <a:t>o</a:t>
                      </a:r>
                      <a:r>
                        <a:rPr lang="en-US" sz="750" spc="5" dirty="0">
                          <a:effectLst/>
                        </a:rPr>
                        <a:t>ndition</a:t>
                      </a:r>
                      <a:r>
                        <a:rPr lang="en-US" sz="750" dirty="0">
                          <a:effectLst/>
                        </a:rPr>
                        <a:t>,</a:t>
                      </a:r>
                      <a:r>
                        <a:rPr lang="en-US" sz="750" spc="30" dirty="0">
                          <a:effectLst/>
                        </a:rPr>
                        <a:t> </a:t>
                      </a:r>
                      <a:r>
                        <a:rPr lang="en-US" sz="750" spc="5" dirty="0">
                          <a:effectLst/>
                        </a:rPr>
                        <a:t>i</a:t>
                      </a:r>
                      <a:r>
                        <a:rPr lang="en-US" sz="750" dirty="0">
                          <a:effectLst/>
                        </a:rPr>
                        <a:t>n</a:t>
                      </a:r>
                      <a:r>
                        <a:rPr lang="en-US" sz="750" spc="10" dirty="0">
                          <a:effectLst/>
                        </a:rPr>
                        <a:t> </a:t>
                      </a:r>
                      <a:r>
                        <a:rPr lang="en-US" sz="750" dirty="0">
                          <a:effectLst/>
                        </a:rPr>
                        <a:t>t</a:t>
                      </a:r>
                      <a:r>
                        <a:rPr lang="en-US" sz="750" spc="5" dirty="0">
                          <a:effectLst/>
                        </a:rPr>
                        <a:t>h</a:t>
                      </a:r>
                      <a:r>
                        <a:rPr lang="en-US" sz="750" dirty="0">
                          <a:effectLst/>
                        </a:rPr>
                        <a:t>e</a:t>
                      </a:r>
                      <a:r>
                        <a:rPr lang="en-US" sz="750" spc="15" dirty="0">
                          <a:effectLst/>
                        </a:rPr>
                        <a:t> </a:t>
                      </a:r>
                      <a:r>
                        <a:rPr lang="en-US" sz="750" spc="-10" dirty="0">
                          <a:effectLst/>
                        </a:rPr>
                        <a:t>p</a:t>
                      </a:r>
                      <a:r>
                        <a:rPr lang="en-US" sz="750" dirty="0">
                          <a:effectLst/>
                        </a:rPr>
                        <a:t>a</a:t>
                      </a:r>
                      <a:r>
                        <a:rPr lang="en-US" sz="750" spc="5" dirty="0">
                          <a:effectLst/>
                        </a:rPr>
                        <a:t>s</a:t>
                      </a:r>
                      <a:r>
                        <a:rPr lang="en-US" sz="750" dirty="0">
                          <a:effectLst/>
                        </a:rPr>
                        <a:t>t</a:t>
                      </a:r>
                      <a:r>
                        <a:rPr lang="en-US" sz="750" spc="20" dirty="0">
                          <a:effectLst/>
                        </a:rPr>
                        <a:t> </a:t>
                      </a:r>
                      <a:r>
                        <a:rPr lang="en-US" sz="750" spc="-5" dirty="0">
                          <a:effectLst/>
                        </a:rPr>
                        <a:t>3</a:t>
                      </a:r>
                      <a:r>
                        <a:rPr lang="en-US" sz="750" dirty="0">
                          <a:effectLst/>
                        </a:rPr>
                        <a:t>0</a:t>
                      </a:r>
                      <a:r>
                        <a:rPr lang="en-US" sz="750" spc="10" dirty="0">
                          <a:effectLst/>
                        </a:rPr>
                        <a:t> </a:t>
                      </a:r>
                      <a:r>
                        <a:rPr lang="en-US" sz="750" dirty="0">
                          <a:effectLst/>
                        </a:rPr>
                        <a:t>da</a:t>
                      </a:r>
                      <a:r>
                        <a:rPr lang="en-US" sz="750" spc="-5" dirty="0">
                          <a:effectLst/>
                        </a:rPr>
                        <a:t>y</a:t>
                      </a:r>
                      <a:r>
                        <a:rPr lang="en-US" sz="750" dirty="0">
                          <a:effectLst/>
                        </a:rPr>
                        <a:t>s,</a:t>
                      </a:r>
                      <a:r>
                        <a:rPr lang="en-US" sz="750" spc="25" dirty="0">
                          <a:effectLst/>
                        </a:rPr>
                        <a:t> </a:t>
                      </a:r>
                      <a:r>
                        <a:rPr lang="en-US" sz="750" dirty="0">
                          <a:effectLst/>
                        </a:rPr>
                        <a:t>h</a:t>
                      </a:r>
                      <a:r>
                        <a:rPr lang="en-US" sz="750" spc="-5" dirty="0">
                          <a:effectLst/>
                        </a:rPr>
                        <a:t>o</a:t>
                      </a:r>
                      <a:r>
                        <a:rPr lang="en-US" sz="750" dirty="0">
                          <a:effectLst/>
                        </a:rPr>
                        <a:t>w</a:t>
                      </a:r>
                      <a:r>
                        <a:rPr lang="en-US" sz="750" spc="25" dirty="0">
                          <a:effectLst/>
                        </a:rPr>
                        <a:t> </a:t>
                      </a:r>
                      <a:r>
                        <a:rPr lang="en-US" sz="750" dirty="0">
                          <a:effectLst/>
                        </a:rPr>
                        <a:t>mu</a:t>
                      </a:r>
                      <a:r>
                        <a:rPr lang="en-US" sz="750" spc="-5" dirty="0">
                          <a:effectLst/>
                        </a:rPr>
                        <a:t>c</a:t>
                      </a:r>
                      <a:r>
                        <a:rPr lang="en-US" sz="750" dirty="0">
                          <a:effectLst/>
                        </a:rPr>
                        <a:t>h</a:t>
                      </a:r>
                      <a:r>
                        <a:rPr lang="en-US" sz="750" spc="25" dirty="0">
                          <a:effectLst/>
                        </a:rPr>
                        <a:t> </a:t>
                      </a:r>
                      <a:r>
                        <a:rPr lang="en-US" sz="750" dirty="0">
                          <a:effectLst/>
                        </a:rPr>
                        <a:t>di</a:t>
                      </a:r>
                      <a:r>
                        <a:rPr lang="en-US" sz="750" spc="-15" dirty="0">
                          <a:effectLst/>
                        </a:rPr>
                        <a:t>f</a:t>
                      </a:r>
                      <a:r>
                        <a:rPr lang="en-US" sz="750" dirty="0">
                          <a:effectLst/>
                        </a:rPr>
                        <a:t>ficulty</a:t>
                      </a:r>
                      <a:r>
                        <a:rPr lang="en-US" sz="750" spc="35" dirty="0">
                          <a:effectLst/>
                        </a:rPr>
                        <a:t> </a:t>
                      </a:r>
                      <a:r>
                        <a:rPr lang="en-US" sz="750" spc="-5" dirty="0">
                          <a:effectLst/>
                        </a:rPr>
                        <a:t>d</a:t>
                      </a:r>
                      <a:r>
                        <a:rPr lang="en-US" sz="750" spc="5" dirty="0">
                          <a:effectLst/>
                        </a:rPr>
                        <a:t>i</a:t>
                      </a:r>
                      <a:r>
                        <a:rPr lang="en-US" sz="750" dirty="0">
                          <a:effectLst/>
                        </a:rPr>
                        <a:t>d</a:t>
                      </a:r>
                      <a:r>
                        <a:rPr lang="en-US" sz="750" spc="15" dirty="0">
                          <a:effectLst/>
                        </a:rPr>
                        <a:t> </a:t>
                      </a:r>
                      <a:r>
                        <a:rPr lang="en-US" sz="750" dirty="0">
                          <a:effectLst/>
                        </a:rPr>
                        <a:t>y</a:t>
                      </a:r>
                      <a:r>
                        <a:rPr lang="en-US" sz="750" spc="-5" dirty="0">
                          <a:effectLst/>
                        </a:rPr>
                        <a:t>o</a:t>
                      </a:r>
                      <a:r>
                        <a:rPr lang="en-US" sz="750" dirty="0">
                          <a:effectLst/>
                        </a:rPr>
                        <a:t>u</a:t>
                      </a:r>
                      <a:r>
                        <a:rPr lang="en-US" sz="750" spc="20" dirty="0">
                          <a:effectLst/>
                        </a:rPr>
                        <a:t> </a:t>
                      </a:r>
                      <a:r>
                        <a:rPr lang="en-US" sz="750" spc="-5" dirty="0">
                          <a:effectLst/>
                        </a:rPr>
                        <a:t>h</a:t>
                      </a:r>
                      <a:r>
                        <a:rPr lang="en-US" sz="750" dirty="0">
                          <a:effectLst/>
                        </a:rPr>
                        <a:t>ave</a:t>
                      </a:r>
                      <a:r>
                        <a:rPr lang="en-US" sz="750" spc="20" dirty="0">
                          <a:effectLst/>
                        </a:rPr>
                        <a:t> </a:t>
                      </a:r>
                      <a:r>
                        <a:rPr lang="en-US" sz="750" dirty="0">
                          <a:effectLst/>
                        </a:rPr>
                        <a:t>in:</a:t>
                      </a:r>
                      <a:endParaRPr lang="en-US" sz="1100" dirty="0">
                        <a:effectLst/>
                        <a:latin typeface="Calibri"/>
                        <a:ea typeface="Calibri"/>
                        <a:cs typeface="Times New Roman"/>
                      </a:endParaRPr>
                    </a:p>
                  </a:txBody>
                  <a:tcPr marL="0" marR="0" marT="0" marB="0"/>
                </a:tc>
                <a:tc hMerge="1">
                  <a:txBody>
                    <a:bodyPr/>
                    <a:lstStyle/>
                    <a:p>
                      <a:endParaRPr lang="en-US"/>
                    </a:p>
                  </a:txBody>
                  <a:tcPr/>
                </a:tc>
                <a:tc>
                  <a:txBody>
                    <a:bodyPr/>
                    <a:lstStyle/>
                    <a:p>
                      <a:pPr marL="104775" marR="0">
                        <a:lnSpc>
                          <a:spcPct val="115000"/>
                        </a:lnSpc>
                        <a:spcBef>
                          <a:spcPts val="285"/>
                        </a:spcBef>
                        <a:spcAft>
                          <a:spcPts val="0"/>
                        </a:spcAft>
                      </a:pPr>
                      <a:r>
                        <a:rPr lang="en-US" sz="750">
                          <a:effectLst/>
                        </a:rPr>
                        <a:t>None</a:t>
                      </a:r>
                      <a:endParaRPr lang="en-US" sz="1100">
                        <a:effectLst/>
                        <a:latin typeface="Calibri"/>
                        <a:ea typeface="Calibri"/>
                        <a:cs typeface="Times New Roman"/>
                      </a:endParaRPr>
                    </a:p>
                  </a:txBody>
                  <a:tcPr marL="0" marR="0" marT="0" marB="0"/>
                </a:tc>
                <a:tc>
                  <a:txBody>
                    <a:bodyPr/>
                    <a:lstStyle/>
                    <a:p>
                      <a:pPr marL="128905" marR="0">
                        <a:lnSpc>
                          <a:spcPct val="115000"/>
                        </a:lnSpc>
                        <a:spcBef>
                          <a:spcPts val="285"/>
                        </a:spcBef>
                        <a:spcAft>
                          <a:spcPts val="0"/>
                        </a:spcAft>
                      </a:pPr>
                      <a:r>
                        <a:rPr lang="en-US" sz="750">
                          <a:effectLst/>
                        </a:rPr>
                        <a:t>Mild</a:t>
                      </a:r>
                      <a:endParaRPr lang="en-US" sz="1100">
                        <a:effectLst/>
                        <a:latin typeface="Calibri"/>
                        <a:ea typeface="Calibri"/>
                        <a:cs typeface="Times New Roman"/>
                      </a:endParaRPr>
                    </a:p>
                  </a:txBody>
                  <a:tcPr marL="0" marR="0" marT="0" marB="0"/>
                </a:tc>
                <a:tc>
                  <a:txBody>
                    <a:bodyPr/>
                    <a:lstStyle/>
                    <a:p>
                      <a:pPr marL="85090" marR="0">
                        <a:lnSpc>
                          <a:spcPct val="115000"/>
                        </a:lnSpc>
                        <a:spcBef>
                          <a:spcPts val="285"/>
                        </a:spcBef>
                        <a:spcAft>
                          <a:spcPts val="0"/>
                        </a:spcAft>
                      </a:pPr>
                      <a:r>
                        <a:rPr lang="en-US" sz="750">
                          <a:effectLst/>
                        </a:rPr>
                        <a:t>Mo</a:t>
                      </a:r>
                      <a:r>
                        <a:rPr lang="en-US" sz="750" spc="-5">
                          <a:effectLst/>
                        </a:rPr>
                        <a:t>d</a:t>
                      </a:r>
                      <a:r>
                        <a:rPr lang="en-US" sz="750">
                          <a:effectLst/>
                        </a:rPr>
                        <a:t>erate</a:t>
                      </a:r>
                      <a:endParaRPr lang="en-US" sz="1100">
                        <a:effectLst/>
                        <a:latin typeface="Calibri"/>
                        <a:ea typeface="Calibri"/>
                        <a:cs typeface="Times New Roman"/>
                      </a:endParaRPr>
                    </a:p>
                  </a:txBody>
                  <a:tcPr marL="0" marR="0" marT="0" marB="0"/>
                </a:tc>
                <a:tc>
                  <a:txBody>
                    <a:bodyPr/>
                    <a:lstStyle/>
                    <a:p>
                      <a:pPr marL="80010" marR="0">
                        <a:lnSpc>
                          <a:spcPct val="115000"/>
                        </a:lnSpc>
                        <a:spcBef>
                          <a:spcPts val="285"/>
                        </a:spcBef>
                        <a:spcAft>
                          <a:spcPts val="0"/>
                        </a:spcAft>
                      </a:pPr>
                      <a:r>
                        <a:rPr lang="en-US" sz="750">
                          <a:effectLst/>
                        </a:rPr>
                        <a:t>Seve</a:t>
                      </a:r>
                      <a:r>
                        <a:rPr lang="en-US" sz="750" spc="-5">
                          <a:effectLst/>
                        </a:rPr>
                        <a:t>r</a:t>
                      </a:r>
                      <a:r>
                        <a:rPr lang="en-US" sz="750">
                          <a:effectLst/>
                        </a:rPr>
                        <a:t>e</a:t>
                      </a:r>
                      <a:endParaRPr lang="en-US" sz="1100">
                        <a:effectLst/>
                        <a:latin typeface="Calibri"/>
                        <a:ea typeface="Calibri"/>
                        <a:cs typeface="Times New Roman"/>
                      </a:endParaRPr>
                    </a:p>
                  </a:txBody>
                  <a:tcPr marL="0" marR="0" marT="0" marB="0"/>
                </a:tc>
                <a:tc>
                  <a:txBody>
                    <a:bodyPr/>
                    <a:lstStyle/>
                    <a:p>
                      <a:pPr marL="74295" marR="65405" indent="3810" algn="ctr">
                        <a:lnSpc>
                          <a:spcPct val="108000"/>
                        </a:lnSpc>
                        <a:spcBef>
                          <a:spcPts val="285"/>
                        </a:spcBef>
                        <a:spcAft>
                          <a:spcPts val="0"/>
                        </a:spcAft>
                      </a:pPr>
                      <a:r>
                        <a:rPr lang="en-US" sz="750" dirty="0">
                          <a:effectLst/>
                        </a:rPr>
                        <a:t>Ext</a:t>
                      </a:r>
                      <a:r>
                        <a:rPr lang="en-US" sz="750" spc="-5" dirty="0">
                          <a:effectLst/>
                        </a:rPr>
                        <a:t>r</a:t>
                      </a:r>
                      <a:r>
                        <a:rPr lang="en-US" sz="750" dirty="0">
                          <a:effectLst/>
                        </a:rPr>
                        <a:t>eme</a:t>
                      </a:r>
                      <a:r>
                        <a:rPr lang="en-US" sz="750" spc="30" dirty="0">
                          <a:effectLst/>
                        </a:rPr>
                        <a:t> </a:t>
                      </a:r>
                      <a:r>
                        <a:rPr lang="en-US" sz="750" spc="-5" dirty="0">
                          <a:effectLst/>
                        </a:rPr>
                        <a:t>o</a:t>
                      </a:r>
                      <a:r>
                        <a:rPr lang="en-US" sz="750" dirty="0">
                          <a:effectLst/>
                        </a:rPr>
                        <a:t>r</a:t>
                      </a:r>
                      <a:r>
                        <a:rPr lang="en-US" sz="750" spc="-5" dirty="0">
                          <a:effectLst/>
                        </a:rPr>
                        <a:t> </a:t>
                      </a:r>
                      <a:r>
                        <a:rPr lang="en-US" sz="750" dirty="0">
                          <a:effectLst/>
                        </a:rPr>
                        <a:t>ca</a:t>
                      </a:r>
                      <a:r>
                        <a:rPr lang="en-US" sz="750" spc="-5" dirty="0">
                          <a:effectLst/>
                        </a:rPr>
                        <a:t>n</a:t>
                      </a:r>
                      <a:r>
                        <a:rPr lang="en-US" sz="750" dirty="0">
                          <a:effectLst/>
                        </a:rPr>
                        <a:t>not</a:t>
                      </a:r>
                      <a:r>
                        <a:rPr lang="en-US" sz="750" spc="25" dirty="0">
                          <a:effectLst/>
                        </a:rPr>
                        <a:t> </a:t>
                      </a:r>
                      <a:r>
                        <a:rPr lang="en-US" sz="750" spc="5" dirty="0">
                          <a:effectLst/>
                        </a:rPr>
                        <a:t>do</a:t>
                      </a:r>
                      <a:endParaRPr lang="en-US" sz="1100" dirty="0">
                        <a:effectLst/>
                        <a:latin typeface="Calibri"/>
                        <a:ea typeface="Calibri"/>
                        <a:cs typeface="Times New Roman"/>
                      </a:endParaRPr>
                    </a:p>
                  </a:txBody>
                  <a:tcPr marL="0" marR="0" marT="0" marB="0"/>
                </a:tc>
              </a:tr>
              <a:tr h="241379">
                <a:tc>
                  <a:txBody>
                    <a:bodyPr/>
                    <a:lstStyle/>
                    <a:p>
                      <a:pPr marL="60960" marR="0">
                        <a:lnSpc>
                          <a:spcPct val="115000"/>
                        </a:lnSpc>
                        <a:spcBef>
                          <a:spcPts val="285"/>
                        </a:spcBef>
                        <a:spcAft>
                          <a:spcPts val="0"/>
                        </a:spcAft>
                      </a:pPr>
                      <a:r>
                        <a:rPr lang="en-US" sz="750">
                          <a:effectLst/>
                        </a:rPr>
                        <a:t>D5.1</a:t>
                      </a:r>
                      <a:endParaRPr lang="en-US" sz="1100">
                        <a:effectLst/>
                        <a:latin typeface="Calibri"/>
                        <a:ea typeface="Calibri"/>
                        <a:cs typeface="Times New Roman"/>
                      </a:endParaRPr>
                    </a:p>
                  </a:txBody>
                  <a:tcPr marL="0" marR="0" marT="0" marB="0"/>
                </a:tc>
                <a:tc>
                  <a:txBody>
                    <a:bodyPr/>
                    <a:lstStyle/>
                    <a:p>
                      <a:pPr marL="60960" marR="444500">
                        <a:lnSpc>
                          <a:spcPct val="108000"/>
                        </a:lnSpc>
                        <a:spcBef>
                          <a:spcPts val="285"/>
                        </a:spcBef>
                        <a:spcAft>
                          <a:spcPts val="0"/>
                        </a:spcAft>
                      </a:pPr>
                      <a:r>
                        <a:rPr lang="en-US" sz="750" spc="-80">
                          <a:effectLst/>
                        </a:rPr>
                        <a:t>T</a:t>
                      </a:r>
                      <a:r>
                        <a:rPr lang="en-US" sz="750" spc="-5">
                          <a:effectLst/>
                        </a:rPr>
                        <a:t>a</a:t>
                      </a:r>
                      <a:r>
                        <a:rPr lang="en-US" sz="750">
                          <a:effectLst/>
                        </a:rPr>
                        <a:t>king</a:t>
                      </a:r>
                      <a:r>
                        <a:rPr lang="en-US" sz="750" spc="25">
                          <a:effectLst/>
                        </a:rPr>
                        <a:t> </a:t>
                      </a:r>
                      <a:r>
                        <a:rPr lang="en-US" sz="750">
                          <a:effectLst/>
                        </a:rPr>
                        <a:t>care</a:t>
                      </a:r>
                      <a:r>
                        <a:rPr lang="en-US" sz="750" spc="20">
                          <a:effectLst/>
                        </a:rPr>
                        <a:t> </a:t>
                      </a:r>
                      <a:r>
                        <a:rPr lang="en-US" sz="750">
                          <a:effectLst/>
                        </a:rPr>
                        <a:t>of</a:t>
                      </a:r>
                      <a:r>
                        <a:rPr lang="en-US" sz="750" spc="10">
                          <a:effectLst/>
                        </a:rPr>
                        <a:t> </a:t>
                      </a:r>
                      <a:r>
                        <a:rPr lang="en-US" sz="750">
                          <a:effectLst/>
                        </a:rPr>
                        <a:t>yo</a:t>
                      </a:r>
                      <a:r>
                        <a:rPr lang="en-US" sz="750" spc="-5">
                          <a:effectLst/>
                        </a:rPr>
                        <a:t>u</a:t>
                      </a:r>
                      <a:r>
                        <a:rPr lang="en-US" sz="750">
                          <a:effectLst/>
                        </a:rPr>
                        <a:t>r</a:t>
                      </a:r>
                      <a:r>
                        <a:rPr lang="en-US" sz="750" spc="20">
                          <a:effectLst/>
                        </a:rPr>
                        <a:t> </a:t>
                      </a:r>
                      <a:r>
                        <a:rPr lang="en-US" sz="750" u="sng">
                          <a:effectLst/>
                        </a:rPr>
                        <a:t>hou</a:t>
                      </a:r>
                      <a:r>
                        <a:rPr lang="en-US" sz="750" u="sng" spc="-5">
                          <a:effectLst/>
                        </a:rPr>
                        <a:t>s</a:t>
                      </a:r>
                      <a:r>
                        <a:rPr lang="en-US" sz="750" u="sng">
                          <a:effectLst/>
                        </a:rPr>
                        <a:t>ehold</a:t>
                      </a:r>
                      <a:r>
                        <a:rPr lang="en-US" sz="750" spc="35">
                          <a:effectLst/>
                        </a:rPr>
                        <a:t> </a:t>
                      </a:r>
                      <a:r>
                        <a:rPr lang="en-US" sz="750" u="sng">
                          <a:effectLst/>
                        </a:rPr>
                        <a:t>r</a:t>
                      </a:r>
                      <a:r>
                        <a:rPr lang="en-US" sz="750" u="sng" spc="5">
                          <a:effectLst/>
                        </a:rPr>
                        <a:t>esp</a:t>
                      </a:r>
                      <a:r>
                        <a:rPr lang="en-US" sz="750" u="sng" spc="-5">
                          <a:effectLst/>
                        </a:rPr>
                        <a:t>o</a:t>
                      </a:r>
                      <a:r>
                        <a:rPr lang="en-US" sz="750" u="sng" spc="5">
                          <a:effectLst/>
                        </a:rPr>
                        <a:t>ns</a:t>
                      </a:r>
                      <a:r>
                        <a:rPr lang="en-US" sz="750" u="sng">
                          <a:effectLst/>
                        </a:rPr>
                        <a:t>i</a:t>
                      </a:r>
                      <a:r>
                        <a:rPr lang="en-US" sz="750" u="sng" spc="5">
                          <a:effectLst/>
                        </a:rPr>
                        <a:t>b</a:t>
                      </a:r>
                      <a:r>
                        <a:rPr lang="en-US" sz="750" u="sng">
                          <a:effectLst/>
                        </a:rPr>
                        <a:t>il</a:t>
                      </a:r>
                      <a:r>
                        <a:rPr lang="en-US" sz="750" u="sng" spc="5">
                          <a:effectLst/>
                        </a:rPr>
                        <a:t>i</a:t>
                      </a:r>
                      <a:r>
                        <a:rPr lang="en-US" sz="750" u="sng">
                          <a:effectLst/>
                        </a:rPr>
                        <a:t>ti</a:t>
                      </a:r>
                      <a:r>
                        <a:rPr lang="en-US" sz="750" u="sng" spc="5">
                          <a:effectLst/>
                        </a:rPr>
                        <a:t>e</a:t>
                      </a:r>
                      <a:r>
                        <a:rPr lang="en-US" sz="750" u="sng">
                          <a:effectLst/>
                        </a:rPr>
                        <a:t>s</a:t>
                      </a:r>
                      <a:r>
                        <a:rPr lang="en-US" sz="750">
                          <a:effectLst/>
                        </a:rPr>
                        <a:t>?</a:t>
                      </a:r>
                      <a:endParaRPr lang="en-US" sz="1100">
                        <a:effectLst/>
                        <a:latin typeface="Calibri"/>
                        <a:ea typeface="Calibri"/>
                        <a:cs typeface="Times New Roman"/>
                      </a:endParaRPr>
                    </a:p>
                  </a:txBody>
                  <a:tcPr marL="0" marR="0" marT="0" marB="0"/>
                </a:tc>
                <a:tc>
                  <a:txBody>
                    <a:bodyPr/>
                    <a:lstStyle/>
                    <a:p>
                      <a:pPr marL="179070" marR="16764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79070" marR="16637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52730" marR="241300"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191770" marR="18097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56540" marR="245110"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241379">
                <a:tc>
                  <a:txBody>
                    <a:bodyPr/>
                    <a:lstStyle/>
                    <a:p>
                      <a:pPr marL="60960" marR="0">
                        <a:lnSpc>
                          <a:spcPct val="115000"/>
                        </a:lnSpc>
                        <a:spcBef>
                          <a:spcPts val="285"/>
                        </a:spcBef>
                        <a:spcAft>
                          <a:spcPts val="0"/>
                        </a:spcAft>
                      </a:pPr>
                      <a:r>
                        <a:rPr lang="en-US" sz="750">
                          <a:effectLst/>
                        </a:rPr>
                        <a:t>D5.2</a:t>
                      </a:r>
                      <a:endParaRPr lang="en-US" sz="1100">
                        <a:effectLst/>
                        <a:latin typeface="Calibri"/>
                        <a:ea typeface="Calibri"/>
                        <a:cs typeface="Times New Roman"/>
                      </a:endParaRPr>
                    </a:p>
                  </a:txBody>
                  <a:tcPr marL="0" marR="0" marT="0" marB="0"/>
                </a:tc>
                <a:tc>
                  <a:txBody>
                    <a:bodyPr/>
                    <a:lstStyle/>
                    <a:p>
                      <a:pPr marL="60960" marR="127000">
                        <a:lnSpc>
                          <a:spcPct val="108000"/>
                        </a:lnSpc>
                        <a:spcBef>
                          <a:spcPts val="285"/>
                        </a:spcBef>
                        <a:spcAft>
                          <a:spcPts val="0"/>
                        </a:spcAft>
                      </a:pPr>
                      <a:r>
                        <a:rPr lang="en-US" sz="750" spc="5">
                          <a:effectLst/>
                        </a:rPr>
                        <a:t>Doin</a:t>
                      </a:r>
                      <a:r>
                        <a:rPr lang="en-US" sz="750">
                          <a:effectLst/>
                        </a:rPr>
                        <a:t>g</a:t>
                      </a:r>
                      <a:r>
                        <a:rPr lang="en-US" sz="750" spc="25">
                          <a:effectLst/>
                        </a:rPr>
                        <a:t> </a:t>
                      </a:r>
                      <a:r>
                        <a:rPr lang="en-US" sz="750" spc="5">
                          <a:effectLst/>
                        </a:rPr>
                        <a:t>y</a:t>
                      </a:r>
                      <a:r>
                        <a:rPr lang="en-US" sz="750" spc="-5">
                          <a:effectLst/>
                        </a:rPr>
                        <a:t>o</a:t>
                      </a:r>
                      <a:r>
                        <a:rPr lang="en-US" sz="750" spc="5">
                          <a:effectLst/>
                        </a:rPr>
                        <a:t>u</a:t>
                      </a:r>
                      <a:r>
                        <a:rPr lang="en-US" sz="750">
                          <a:effectLst/>
                        </a:rPr>
                        <a:t>r</a:t>
                      </a:r>
                      <a:r>
                        <a:rPr lang="en-US" sz="750" spc="20">
                          <a:effectLst/>
                        </a:rPr>
                        <a:t> </a:t>
                      </a:r>
                      <a:r>
                        <a:rPr lang="en-US" sz="750" spc="5">
                          <a:effectLst/>
                        </a:rPr>
                        <a:t>mos</a:t>
                      </a:r>
                      <a:r>
                        <a:rPr lang="en-US" sz="750">
                          <a:effectLst/>
                        </a:rPr>
                        <a:t>t</a:t>
                      </a:r>
                      <a:r>
                        <a:rPr lang="en-US" sz="750" spc="15">
                          <a:effectLst/>
                        </a:rPr>
                        <a:t> </a:t>
                      </a:r>
                      <a:r>
                        <a:rPr lang="en-US" sz="750" spc="5">
                          <a:effectLst/>
                        </a:rPr>
                        <a:t>imp</a:t>
                      </a:r>
                      <a:r>
                        <a:rPr lang="en-US" sz="750" spc="-5">
                          <a:effectLst/>
                        </a:rPr>
                        <a:t>o</a:t>
                      </a:r>
                      <a:r>
                        <a:rPr lang="en-US" sz="750" spc="5">
                          <a:effectLst/>
                        </a:rPr>
                        <a:t>r</a:t>
                      </a:r>
                      <a:r>
                        <a:rPr lang="en-US" sz="750" spc="-15">
                          <a:effectLst/>
                        </a:rPr>
                        <a:t>t</a:t>
                      </a:r>
                      <a:r>
                        <a:rPr lang="en-US" sz="750" spc="5">
                          <a:effectLst/>
                        </a:rPr>
                        <a:t>an</a:t>
                      </a:r>
                      <a:r>
                        <a:rPr lang="en-US" sz="750">
                          <a:effectLst/>
                        </a:rPr>
                        <a:t>t</a:t>
                      </a:r>
                      <a:r>
                        <a:rPr lang="en-US" sz="750" spc="35">
                          <a:effectLst/>
                        </a:rPr>
                        <a:t> </a:t>
                      </a:r>
                      <a:r>
                        <a:rPr lang="en-US" sz="750" spc="5">
                          <a:effectLst/>
                        </a:rPr>
                        <a:t>h</a:t>
                      </a:r>
                      <a:r>
                        <a:rPr lang="en-US" sz="750" spc="-5">
                          <a:effectLst/>
                        </a:rPr>
                        <a:t>o</a:t>
                      </a:r>
                      <a:r>
                        <a:rPr lang="en-US" sz="750" spc="5">
                          <a:effectLst/>
                        </a:rPr>
                        <a:t>useh</a:t>
                      </a:r>
                      <a:r>
                        <a:rPr lang="en-US" sz="750" spc="-5">
                          <a:effectLst/>
                        </a:rPr>
                        <a:t>o</a:t>
                      </a:r>
                      <a:r>
                        <a:rPr lang="en-US" sz="750" spc="5">
                          <a:effectLst/>
                        </a:rPr>
                        <a:t>ld</a:t>
                      </a:r>
                      <a:r>
                        <a:rPr lang="en-US" sz="750" spc="40">
                          <a:effectLst/>
                        </a:rPr>
                        <a:t> </a:t>
                      </a:r>
                      <a:r>
                        <a:rPr lang="en-US" sz="750" spc="-15">
                          <a:effectLst/>
                        </a:rPr>
                        <a:t>t</a:t>
                      </a:r>
                      <a:r>
                        <a:rPr lang="en-US" sz="750">
                          <a:effectLst/>
                        </a:rPr>
                        <a:t>a</a:t>
                      </a:r>
                      <a:r>
                        <a:rPr lang="en-US" sz="750" spc="5">
                          <a:effectLst/>
                        </a:rPr>
                        <a:t>sk</a:t>
                      </a:r>
                      <a:r>
                        <a:rPr lang="en-US" sz="750">
                          <a:effectLst/>
                        </a:rPr>
                        <a:t>s</a:t>
                      </a:r>
                      <a:r>
                        <a:rPr lang="en-US" sz="750" spc="15">
                          <a:effectLst/>
                        </a:rPr>
                        <a:t> </a:t>
                      </a:r>
                      <a:r>
                        <a:rPr lang="en-US" sz="750" u="sng" spc="5">
                          <a:effectLst/>
                        </a:rPr>
                        <a:t>w</a:t>
                      </a:r>
                      <a:r>
                        <a:rPr lang="en-US" sz="750" u="sng" spc="-5">
                          <a:effectLst/>
                        </a:rPr>
                        <a:t>e</a:t>
                      </a:r>
                      <a:r>
                        <a:rPr lang="en-US" sz="750" u="sng" spc="5">
                          <a:effectLst/>
                        </a:rPr>
                        <a:t>ll</a:t>
                      </a:r>
                      <a:r>
                        <a:rPr lang="en-US" sz="750">
                          <a:effectLst/>
                        </a:rPr>
                        <a:t>?</a:t>
                      </a:r>
                      <a:endParaRPr lang="en-US" sz="1100">
                        <a:effectLst/>
                        <a:latin typeface="Calibri"/>
                        <a:ea typeface="Calibri"/>
                        <a:cs typeface="Times New Roman"/>
                      </a:endParaRPr>
                    </a:p>
                  </a:txBody>
                  <a:tcPr marL="0" marR="0" marT="0" marB="0"/>
                </a:tc>
                <a:tc>
                  <a:txBody>
                    <a:bodyPr/>
                    <a:lstStyle/>
                    <a:p>
                      <a:pPr marL="179070" marR="16764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79070" marR="16637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52730" marR="241300"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191770" marR="180975" algn="ctr">
                        <a:lnSpc>
                          <a:spcPct val="115000"/>
                        </a:lnSpc>
                        <a:spcBef>
                          <a:spcPts val="285"/>
                        </a:spcBef>
                        <a:spcAft>
                          <a:spcPts val="0"/>
                        </a:spcAft>
                      </a:pPr>
                      <a:r>
                        <a:rPr lang="en-US" sz="750" dirty="0">
                          <a:effectLst/>
                        </a:rPr>
                        <a:t>4</a:t>
                      </a:r>
                      <a:endParaRPr lang="en-US" sz="1100" dirty="0">
                        <a:effectLst/>
                        <a:latin typeface="Calibri"/>
                        <a:ea typeface="Calibri"/>
                        <a:cs typeface="Times New Roman"/>
                      </a:endParaRPr>
                    </a:p>
                  </a:txBody>
                  <a:tcPr marL="0" marR="0" marT="0" marB="0"/>
                </a:tc>
                <a:tc>
                  <a:txBody>
                    <a:bodyPr/>
                    <a:lstStyle/>
                    <a:p>
                      <a:pPr marL="256540" marR="245110"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241379">
                <a:tc>
                  <a:txBody>
                    <a:bodyPr/>
                    <a:lstStyle/>
                    <a:p>
                      <a:pPr marL="60960" marR="0">
                        <a:lnSpc>
                          <a:spcPct val="115000"/>
                        </a:lnSpc>
                        <a:spcBef>
                          <a:spcPts val="285"/>
                        </a:spcBef>
                        <a:spcAft>
                          <a:spcPts val="0"/>
                        </a:spcAft>
                      </a:pPr>
                      <a:r>
                        <a:rPr lang="en-US" sz="750">
                          <a:effectLst/>
                        </a:rPr>
                        <a:t>D5.3</a:t>
                      </a:r>
                      <a:endParaRPr lang="en-US" sz="1100">
                        <a:effectLst/>
                        <a:latin typeface="Calibri"/>
                        <a:ea typeface="Calibri"/>
                        <a:cs typeface="Times New Roman"/>
                      </a:endParaRPr>
                    </a:p>
                  </a:txBody>
                  <a:tcPr marL="0" marR="0" marT="0" marB="0"/>
                </a:tc>
                <a:tc>
                  <a:txBody>
                    <a:bodyPr/>
                    <a:lstStyle/>
                    <a:p>
                      <a:pPr marL="60960" marR="190500">
                        <a:lnSpc>
                          <a:spcPct val="108000"/>
                        </a:lnSpc>
                        <a:spcBef>
                          <a:spcPts val="285"/>
                        </a:spcBef>
                        <a:spcAft>
                          <a:spcPts val="0"/>
                        </a:spcAft>
                      </a:pPr>
                      <a:r>
                        <a:rPr lang="en-US" sz="750">
                          <a:effectLst/>
                        </a:rPr>
                        <a:t>Get</a:t>
                      </a:r>
                      <a:r>
                        <a:rPr lang="en-US" sz="750" spc="5">
                          <a:effectLst/>
                        </a:rPr>
                        <a:t>t</a:t>
                      </a:r>
                      <a:r>
                        <a:rPr lang="en-US" sz="750">
                          <a:effectLst/>
                        </a:rPr>
                        <a:t>ing</a:t>
                      </a:r>
                      <a:r>
                        <a:rPr lang="en-US" sz="750" spc="30">
                          <a:effectLst/>
                        </a:rPr>
                        <a:t> </a:t>
                      </a:r>
                      <a:r>
                        <a:rPr lang="en-US" sz="750">
                          <a:effectLst/>
                        </a:rPr>
                        <a:t>all</a:t>
                      </a:r>
                      <a:r>
                        <a:rPr lang="en-US" sz="750" spc="15">
                          <a:effectLst/>
                        </a:rPr>
                        <a:t> </a:t>
                      </a:r>
                      <a:r>
                        <a:rPr lang="en-US" sz="750">
                          <a:effectLst/>
                        </a:rPr>
                        <a:t>the</a:t>
                      </a:r>
                      <a:r>
                        <a:rPr lang="en-US" sz="750" spc="15">
                          <a:effectLst/>
                        </a:rPr>
                        <a:t> </a:t>
                      </a:r>
                      <a:r>
                        <a:rPr lang="en-US" sz="750">
                          <a:effectLst/>
                        </a:rPr>
                        <a:t>ho</a:t>
                      </a:r>
                      <a:r>
                        <a:rPr lang="en-US" sz="750" spc="-5">
                          <a:effectLst/>
                        </a:rPr>
                        <a:t>u</a:t>
                      </a:r>
                      <a:r>
                        <a:rPr lang="en-US" sz="750">
                          <a:effectLst/>
                        </a:rPr>
                        <a:t>sehold</a:t>
                      </a:r>
                      <a:r>
                        <a:rPr lang="en-US" sz="750" spc="40">
                          <a:effectLst/>
                        </a:rPr>
                        <a:t> </a:t>
                      </a:r>
                      <a:r>
                        <a:rPr lang="en-US" sz="750">
                          <a:effectLst/>
                        </a:rPr>
                        <a:t>work</a:t>
                      </a:r>
                      <a:r>
                        <a:rPr lang="en-US" sz="750" spc="20">
                          <a:effectLst/>
                        </a:rPr>
                        <a:t> </a:t>
                      </a:r>
                      <a:r>
                        <a:rPr lang="en-US" sz="750" u="sng">
                          <a:effectLst/>
                        </a:rPr>
                        <a:t>done</a:t>
                      </a:r>
                      <a:r>
                        <a:rPr lang="en-US" sz="750" spc="20">
                          <a:effectLst/>
                        </a:rPr>
                        <a:t> </a:t>
                      </a:r>
                      <a:r>
                        <a:rPr lang="en-US" sz="750">
                          <a:effectLst/>
                        </a:rPr>
                        <a:t>that</a:t>
                      </a:r>
                      <a:r>
                        <a:rPr lang="en-US" sz="750" spc="15">
                          <a:effectLst/>
                        </a:rPr>
                        <a:t> </a:t>
                      </a:r>
                      <a:r>
                        <a:rPr lang="en-US" sz="750" spc="-5">
                          <a:effectLst/>
                        </a:rPr>
                        <a:t>y</a:t>
                      </a:r>
                      <a:r>
                        <a:rPr lang="en-US" sz="750">
                          <a:effectLst/>
                        </a:rPr>
                        <a:t>ou</a:t>
                      </a:r>
                      <a:r>
                        <a:rPr lang="en-US" sz="750" spc="15">
                          <a:effectLst/>
                        </a:rPr>
                        <a:t> </a:t>
                      </a:r>
                      <a:r>
                        <a:rPr lang="en-US" sz="750">
                          <a:effectLst/>
                        </a:rPr>
                        <a:t>need</a:t>
                      </a:r>
                      <a:r>
                        <a:rPr lang="en-US" sz="750" spc="-5">
                          <a:effectLst/>
                        </a:rPr>
                        <a:t>e</a:t>
                      </a:r>
                      <a:r>
                        <a:rPr lang="en-US" sz="750">
                          <a:effectLst/>
                        </a:rPr>
                        <a:t>d</a:t>
                      </a:r>
                      <a:r>
                        <a:rPr lang="en-US" sz="750" spc="35">
                          <a:effectLst/>
                        </a:rPr>
                        <a:t> </a:t>
                      </a:r>
                      <a:r>
                        <a:rPr lang="en-US" sz="750">
                          <a:effectLst/>
                        </a:rPr>
                        <a:t>to</a:t>
                      </a:r>
                      <a:r>
                        <a:rPr lang="en-US" sz="750" spc="10">
                          <a:effectLst/>
                        </a:rPr>
                        <a:t> </a:t>
                      </a:r>
                      <a:r>
                        <a:rPr lang="en-US" sz="750">
                          <a:effectLst/>
                        </a:rPr>
                        <a:t>do?</a:t>
                      </a:r>
                      <a:endParaRPr lang="en-US" sz="1100">
                        <a:effectLst/>
                        <a:latin typeface="Calibri"/>
                        <a:ea typeface="Calibri"/>
                        <a:cs typeface="Times New Roman"/>
                      </a:endParaRPr>
                    </a:p>
                  </a:txBody>
                  <a:tcPr marL="0" marR="0" marT="0" marB="0"/>
                </a:tc>
                <a:tc>
                  <a:txBody>
                    <a:bodyPr/>
                    <a:lstStyle/>
                    <a:p>
                      <a:pPr marL="179070" marR="167640" algn="ctr">
                        <a:lnSpc>
                          <a:spcPct val="115000"/>
                        </a:lnSpc>
                        <a:spcBef>
                          <a:spcPts val="285"/>
                        </a:spcBef>
                        <a:spcAft>
                          <a:spcPts val="0"/>
                        </a:spcAft>
                      </a:pPr>
                      <a:r>
                        <a:rPr lang="en-US" sz="750" dirty="0">
                          <a:effectLst/>
                        </a:rPr>
                        <a:t>1</a:t>
                      </a:r>
                      <a:endParaRPr lang="en-US" sz="1100" dirty="0">
                        <a:effectLst/>
                        <a:latin typeface="Calibri"/>
                        <a:ea typeface="Calibri"/>
                        <a:cs typeface="Times New Roman"/>
                      </a:endParaRPr>
                    </a:p>
                  </a:txBody>
                  <a:tcPr marL="0" marR="0" marT="0" marB="0"/>
                </a:tc>
                <a:tc>
                  <a:txBody>
                    <a:bodyPr/>
                    <a:lstStyle/>
                    <a:p>
                      <a:pPr marL="179070" marR="16637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52730" marR="241300"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191770" marR="18097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56540" marR="245110"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241379">
                <a:tc>
                  <a:txBody>
                    <a:bodyPr/>
                    <a:lstStyle/>
                    <a:p>
                      <a:pPr marL="60960" marR="0">
                        <a:lnSpc>
                          <a:spcPct val="115000"/>
                        </a:lnSpc>
                        <a:spcBef>
                          <a:spcPts val="285"/>
                        </a:spcBef>
                        <a:spcAft>
                          <a:spcPts val="0"/>
                        </a:spcAft>
                      </a:pPr>
                      <a:r>
                        <a:rPr lang="en-US" sz="750">
                          <a:effectLst/>
                        </a:rPr>
                        <a:t>D5.4</a:t>
                      </a:r>
                      <a:endParaRPr lang="en-US" sz="1100">
                        <a:effectLst/>
                        <a:latin typeface="Calibri"/>
                        <a:ea typeface="Calibri"/>
                        <a:cs typeface="Times New Roman"/>
                      </a:endParaRPr>
                    </a:p>
                  </a:txBody>
                  <a:tcPr marL="0" marR="0" marT="0" marB="0"/>
                </a:tc>
                <a:tc>
                  <a:txBody>
                    <a:bodyPr/>
                    <a:lstStyle/>
                    <a:p>
                      <a:pPr marL="60960" marR="130810">
                        <a:lnSpc>
                          <a:spcPct val="108000"/>
                        </a:lnSpc>
                        <a:spcBef>
                          <a:spcPts val="285"/>
                        </a:spcBef>
                        <a:spcAft>
                          <a:spcPts val="0"/>
                        </a:spcAft>
                      </a:pPr>
                      <a:r>
                        <a:rPr lang="en-US" sz="750">
                          <a:effectLst/>
                        </a:rPr>
                        <a:t>Get</a:t>
                      </a:r>
                      <a:r>
                        <a:rPr lang="en-US" sz="750" spc="5">
                          <a:effectLst/>
                        </a:rPr>
                        <a:t>t</a:t>
                      </a:r>
                      <a:r>
                        <a:rPr lang="en-US" sz="750">
                          <a:effectLst/>
                        </a:rPr>
                        <a:t>ing</a:t>
                      </a:r>
                      <a:r>
                        <a:rPr lang="en-US" sz="750" spc="30">
                          <a:effectLst/>
                        </a:rPr>
                        <a:t> </a:t>
                      </a:r>
                      <a:r>
                        <a:rPr lang="en-US" sz="750">
                          <a:effectLst/>
                        </a:rPr>
                        <a:t>y</a:t>
                      </a:r>
                      <a:r>
                        <a:rPr lang="en-US" sz="750" spc="-5">
                          <a:effectLst/>
                        </a:rPr>
                        <a:t>o</a:t>
                      </a:r>
                      <a:r>
                        <a:rPr lang="en-US" sz="750">
                          <a:effectLst/>
                        </a:rPr>
                        <a:t>ur</a:t>
                      </a:r>
                      <a:r>
                        <a:rPr lang="en-US" sz="750" spc="20">
                          <a:effectLst/>
                        </a:rPr>
                        <a:t> </a:t>
                      </a:r>
                      <a:r>
                        <a:rPr lang="en-US" sz="750">
                          <a:effectLst/>
                        </a:rPr>
                        <a:t>ho</a:t>
                      </a:r>
                      <a:r>
                        <a:rPr lang="en-US" sz="750" spc="-5">
                          <a:effectLst/>
                        </a:rPr>
                        <a:t>u</a:t>
                      </a:r>
                      <a:r>
                        <a:rPr lang="en-US" sz="750">
                          <a:effectLst/>
                        </a:rPr>
                        <a:t>seh</a:t>
                      </a:r>
                      <a:r>
                        <a:rPr lang="en-US" sz="750" spc="-5">
                          <a:effectLst/>
                        </a:rPr>
                        <a:t>o</a:t>
                      </a:r>
                      <a:r>
                        <a:rPr lang="en-US" sz="750">
                          <a:effectLst/>
                        </a:rPr>
                        <a:t>ld</a:t>
                      </a:r>
                      <a:r>
                        <a:rPr lang="en-US" sz="750" spc="40">
                          <a:effectLst/>
                        </a:rPr>
                        <a:t> </a:t>
                      </a:r>
                      <a:r>
                        <a:rPr lang="en-US" sz="750">
                          <a:effectLst/>
                        </a:rPr>
                        <a:t>work</a:t>
                      </a:r>
                      <a:r>
                        <a:rPr lang="en-US" sz="750" spc="20">
                          <a:effectLst/>
                        </a:rPr>
                        <a:t> </a:t>
                      </a:r>
                      <a:r>
                        <a:rPr lang="en-US" sz="750">
                          <a:effectLst/>
                        </a:rPr>
                        <a:t>done</a:t>
                      </a:r>
                      <a:r>
                        <a:rPr lang="en-US" sz="750" spc="20">
                          <a:effectLst/>
                        </a:rPr>
                        <a:t> </a:t>
                      </a:r>
                      <a:r>
                        <a:rPr lang="en-US" sz="750">
                          <a:effectLst/>
                        </a:rPr>
                        <a:t>as</a:t>
                      </a:r>
                      <a:r>
                        <a:rPr lang="en-US" sz="750" spc="10">
                          <a:effectLst/>
                        </a:rPr>
                        <a:t> </a:t>
                      </a:r>
                      <a:r>
                        <a:rPr lang="en-US" sz="750" u="sng" spc="5">
                          <a:effectLst/>
                        </a:rPr>
                        <a:t>q</a:t>
                      </a:r>
                      <a:r>
                        <a:rPr lang="en-US" sz="750" u="sng" spc="-5">
                          <a:effectLst/>
                        </a:rPr>
                        <a:t>u</a:t>
                      </a:r>
                      <a:r>
                        <a:rPr lang="en-US" sz="750" u="sng" spc="5">
                          <a:effectLst/>
                        </a:rPr>
                        <a:t>i</a:t>
                      </a:r>
                      <a:r>
                        <a:rPr lang="en-US" sz="750" u="sng" spc="-5">
                          <a:effectLst/>
                        </a:rPr>
                        <a:t>c</a:t>
                      </a:r>
                      <a:r>
                        <a:rPr lang="en-US" sz="750" u="sng" spc="5">
                          <a:effectLst/>
                        </a:rPr>
                        <a:t>kl</a:t>
                      </a:r>
                      <a:r>
                        <a:rPr lang="en-US" sz="750" u="sng">
                          <a:effectLst/>
                        </a:rPr>
                        <a:t>y</a:t>
                      </a:r>
                      <a:r>
                        <a:rPr lang="en-US" sz="750" spc="25">
                          <a:effectLst/>
                        </a:rPr>
                        <a:t> </a:t>
                      </a:r>
                      <a:r>
                        <a:rPr lang="en-US" sz="750">
                          <a:effectLst/>
                        </a:rPr>
                        <a:t>as</a:t>
                      </a:r>
                      <a:r>
                        <a:rPr lang="en-US" sz="750" spc="15">
                          <a:effectLst/>
                        </a:rPr>
                        <a:t> </a:t>
                      </a:r>
                      <a:r>
                        <a:rPr lang="en-US" sz="750">
                          <a:effectLst/>
                        </a:rPr>
                        <a:t>need</a:t>
                      </a:r>
                      <a:r>
                        <a:rPr lang="en-US" sz="750" spc="-5">
                          <a:effectLst/>
                        </a:rPr>
                        <a:t>e</a:t>
                      </a:r>
                      <a:r>
                        <a:rPr lang="en-US" sz="750">
                          <a:effectLst/>
                        </a:rPr>
                        <a:t>d?</a:t>
                      </a:r>
                      <a:endParaRPr lang="en-US" sz="1100">
                        <a:effectLst/>
                        <a:latin typeface="Calibri"/>
                        <a:ea typeface="Calibri"/>
                        <a:cs typeface="Times New Roman"/>
                      </a:endParaRPr>
                    </a:p>
                  </a:txBody>
                  <a:tcPr marL="0" marR="0" marT="0" marB="0"/>
                </a:tc>
                <a:tc>
                  <a:txBody>
                    <a:bodyPr/>
                    <a:lstStyle/>
                    <a:p>
                      <a:pPr marL="179070" marR="16764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79070" marR="16637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52730" marR="241300"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191770" marR="18097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56540" marR="245110" algn="ctr">
                        <a:lnSpc>
                          <a:spcPct val="115000"/>
                        </a:lnSpc>
                        <a:spcBef>
                          <a:spcPts val="285"/>
                        </a:spcBef>
                        <a:spcAft>
                          <a:spcPts val="0"/>
                        </a:spcAft>
                      </a:pPr>
                      <a:r>
                        <a:rPr lang="en-US" sz="750" dirty="0">
                          <a:effectLst/>
                        </a:rPr>
                        <a:t>5</a:t>
                      </a:r>
                      <a:endParaRPr lang="en-US" sz="1100" dirty="0">
                        <a:effectLst/>
                        <a:latin typeface="Calibri"/>
                        <a:ea typeface="Calibri"/>
                        <a:cs typeface="Times New Roman"/>
                      </a:endParaRPr>
                    </a:p>
                  </a:txBody>
                  <a:tcPr marL="0" marR="0"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00008146"/>
              </p:ext>
            </p:extLst>
          </p:nvPr>
        </p:nvGraphicFramePr>
        <p:xfrm>
          <a:off x="1371600" y="5334000"/>
          <a:ext cx="6223636" cy="1400055"/>
        </p:xfrm>
        <a:graphic>
          <a:graphicData uri="http://schemas.openxmlformats.org/drawingml/2006/table">
            <a:tbl>
              <a:tblPr>
                <a:tableStyleId>{5C22544A-7EE6-4342-B048-85BDC9FD1C3A}</a:tableStyleId>
              </a:tblPr>
              <a:tblGrid>
                <a:gridCol w="644844"/>
                <a:gridCol w="2257341"/>
                <a:gridCol w="561613"/>
                <a:gridCol w="562391"/>
                <a:gridCol w="689959"/>
                <a:gridCol w="753744"/>
                <a:gridCol w="753744"/>
              </a:tblGrid>
              <a:tr h="223073">
                <a:tc gridSpan="2">
                  <a:txBody>
                    <a:bodyPr/>
                    <a:lstStyle/>
                    <a:p>
                      <a:pPr marL="60960" marR="153670">
                        <a:lnSpc>
                          <a:spcPct val="108000"/>
                        </a:lnSpc>
                        <a:spcBef>
                          <a:spcPts val="285"/>
                        </a:spcBef>
                        <a:spcAft>
                          <a:spcPts val="0"/>
                        </a:spcAft>
                      </a:pPr>
                      <a:r>
                        <a:rPr lang="en-US" sz="750" spc="5">
                          <a:effectLst/>
                        </a:rPr>
                        <a:t>Be</a:t>
                      </a:r>
                      <a:r>
                        <a:rPr lang="en-US" sz="750" spc="-5">
                          <a:effectLst/>
                        </a:rPr>
                        <a:t>c</a:t>
                      </a:r>
                      <a:r>
                        <a:rPr lang="en-US" sz="750" spc="5">
                          <a:effectLst/>
                        </a:rPr>
                        <a:t>aus</a:t>
                      </a:r>
                      <a:r>
                        <a:rPr lang="en-US" sz="750">
                          <a:effectLst/>
                        </a:rPr>
                        <a:t>e</a:t>
                      </a:r>
                      <a:r>
                        <a:rPr lang="en-US" sz="750" spc="35">
                          <a:effectLst/>
                        </a:rPr>
                        <a:t> </a:t>
                      </a:r>
                      <a:r>
                        <a:rPr lang="en-US" sz="750" spc="5">
                          <a:effectLst/>
                        </a:rPr>
                        <a:t>o</a:t>
                      </a:r>
                      <a:r>
                        <a:rPr lang="en-US" sz="750">
                          <a:effectLst/>
                        </a:rPr>
                        <a:t>f</a:t>
                      </a:r>
                      <a:r>
                        <a:rPr lang="en-US" sz="750" spc="5">
                          <a:effectLst/>
                        </a:rPr>
                        <a:t> you</a:t>
                      </a:r>
                      <a:r>
                        <a:rPr lang="en-US" sz="750">
                          <a:effectLst/>
                        </a:rPr>
                        <a:t>r</a:t>
                      </a:r>
                      <a:r>
                        <a:rPr lang="en-US" sz="750" spc="20">
                          <a:effectLst/>
                        </a:rPr>
                        <a:t> </a:t>
                      </a:r>
                      <a:r>
                        <a:rPr lang="en-US" sz="750" spc="-5">
                          <a:effectLst/>
                        </a:rPr>
                        <a:t>h</a:t>
                      </a:r>
                      <a:r>
                        <a:rPr lang="en-US" sz="750" spc="5">
                          <a:effectLst/>
                        </a:rPr>
                        <a:t>ealt</a:t>
                      </a:r>
                      <a:r>
                        <a:rPr lang="en-US" sz="750">
                          <a:effectLst/>
                        </a:rPr>
                        <a:t>h</a:t>
                      </a:r>
                      <a:r>
                        <a:rPr lang="en-US" sz="750" spc="25">
                          <a:effectLst/>
                        </a:rPr>
                        <a:t> </a:t>
                      </a:r>
                      <a:r>
                        <a:rPr lang="en-US" sz="750" spc="5">
                          <a:effectLst/>
                        </a:rPr>
                        <a:t>c</a:t>
                      </a:r>
                      <a:r>
                        <a:rPr lang="en-US" sz="750" spc="-5">
                          <a:effectLst/>
                        </a:rPr>
                        <a:t>o</a:t>
                      </a:r>
                      <a:r>
                        <a:rPr lang="en-US" sz="750" spc="5">
                          <a:effectLst/>
                        </a:rPr>
                        <a:t>ndition</a:t>
                      </a:r>
                      <a:r>
                        <a:rPr lang="en-US" sz="750">
                          <a:effectLst/>
                        </a:rPr>
                        <a:t>,</a:t>
                      </a:r>
                      <a:r>
                        <a:rPr lang="en-US" sz="750" spc="30">
                          <a:effectLst/>
                        </a:rPr>
                        <a:t> </a:t>
                      </a:r>
                      <a:r>
                        <a:rPr lang="en-US" sz="750" spc="5">
                          <a:effectLst/>
                        </a:rPr>
                        <a:t>i</a:t>
                      </a:r>
                      <a:r>
                        <a:rPr lang="en-US" sz="750">
                          <a:effectLst/>
                        </a:rPr>
                        <a:t>n</a:t>
                      </a:r>
                      <a:r>
                        <a:rPr lang="en-US" sz="750" spc="10">
                          <a:effectLst/>
                        </a:rPr>
                        <a:t> </a:t>
                      </a:r>
                      <a:r>
                        <a:rPr lang="en-US" sz="750">
                          <a:effectLst/>
                        </a:rPr>
                        <a:t>t</a:t>
                      </a:r>
                      <a:r>
                        <a:rPr lang="en-US" sz="750" spc="5">
                          <a:effectLst/>
                        </a:rPr>
                        <a:t>h</a:t>
                      </a:r>
                      <a:r>
                        <a:rPr lang="en-US" sz="750">
                          <a:effectLst/>
                        </a:rPr>
                        <a:t>e</a:t>
                      </a:r>
                      <a:r>
                        <a:rPr lang="en-US" sz="750" spc="15">
                          <a:effectLst/>
                        </a:rPr>
                        <a:t> </a:t>
                      </a:r>
                      <a:r>
                        <a:rPr lang="en-US" sz="750" spc="-10">
                          <a:effectLst/>
                        </a:rPr>
                        <a:t>p</a:t>
                      </a:r>
                      <a:r>
                        <a:rPr lang="en-US" sz="750">
                          <a:effectLst/>
                        </a:rPr>
                        <a:t>a</a:t>
                      </a:r>
                      <a:r>
                        <a:rPr lang="en-US" sz="750" spc="5">
                          <a:effectLst/>
                        </a:rPr>
                        <a:t>s</a:t>
                      </a:r>
                      <a:r>
                        <a:rPr lang="en-US" sz="750">
                          <a:effectLst/>
                        </a:rPr>
                        <a:t>t</a:t>
                      </a:r>
                      <a:r>
                        <a:rPr lang="en-US" sz="750" spc="20">
                          <a:effectLst/>
                        </a:rPr>
                        <a:t> </a:t>
                      </a:r>
                      <a:r>
                        <a:rPr lang="en-US" sz="750" spc="-5">
                          <a:effectLst/>
                        </a:rPr>
                        <a:t>3</a:t>
                      </a:r>
                      <a:r>
                        <a:rPr lang="en-US" sz="750">
                          <a:effectLst/>
                        </a:rPr>
                        <a:t>0</a:t>
                      </a:r>
                      <a:r>
                        <a:rPr lang="en-US" sz="750" spc="10">
                          <a:effectLst/>
                        </a:rPr>
                        <a:t> </a:t>
                      </a:r>
                      <a:r>
                        <a:rPr lang="en-US" sz="750">
                          <a:effectLst/>
                        </a:rPr>
                        <a:t>da</a:t>
                      </a:r>
                      <a:r>
                        <a:rPr lang="en-US" sz="750" spc="-5">
                          <a:effectLst/>
                        </a:rPr>
                        <a:t>y</a:t>
                      </a:r>
                      <a:r>
                        <a:rPr lang="en-US" sz="750">
                          <a:effectLst/>
                        </a:rPr>
                        <a:t>s</a:t>
                      </a:r>
                      <a:r>
                        <a:rPr lang="en-US" sz="750" spc="20">
                          <a:effectLst/>
                        </a:rPr>
                        <a:t> </a:t>
                      </a:r>
                      <a:r>
                        <a:rPr lang="en-US" sz="750">
                          <a:effectLst/>
                        </a:rPr>
                        <a:t>how</a:t>
                      </a:r>
                      <a:r>
                        <a:rPr lang="en-US" sz="750" spc="20">
                          <a:effectLst/>
                        </a:rPr>
                        <a:t> </a:t>
                      </a:r>
                      <a:r>
                        <a:rPr lang="en-US" sz="750">
                          <a:effectLst/>
                        </a:rPr>
                        <a:t>much</a:t>
                      </a:r>
                      <a:r>
                        <a:rPr lang="en-US" sz="750" spc="25">
                          <a:effectLst/>
                        </a:rPr>
                        <a:t> </a:t>
                      </a:r>
                      <a:r>
                        <a:rPr lang="en-US" sz="750">
                          <a:effectLst/>
                        </a:rPr>
                        <a:t>di</a:t>
                      </a:r>
                      <a:r>
                        <a:rPr lang="en-US" sz="750" spc="-15">
                          <a:effectLst/>
                        </a:rPr>
                        <a:t>f</a:t>
                      </a:r>
                      <a:r>
                        <a:rPr lang="en-US" sz="750" spc="5">
                          <a:effectLst/>
                        </a:rPr>
                        <a:t>f</a:t>
                      </a:r>
                      <a:r>
                        <a:rPr lang="en-US" sz="750">
                          <a:effectLst/>
                        </a:rPr>
                        <a:t>ic</a:t>
                      </a:r>
                      <a:r>
                        <a:rPr lang="en-US" sz="750" spc="-5">
                          <a:effectLst/>
                        </a:rPr>
                        <a:t>u</a:t>
                      </a:r>
                      <a:r>
                        <a:rPr lang="en-US" sz="750" spc="5">
                          <a:effectLst/>
                        </a:rPr>
                        <a:t>l</a:t>
                      </a:r>
                      <a:r>
                        <a:rPr lang="en-US" sz="750">
                          <a:effectLst/>
                        </a:rPr>
                        <a:t>ty</a:t>
                      </a:r>
                      <a:r>
                        <a:rPr lang="en-US" sz="750" spc="30">
                          <a:effectLst/>
                        </a:rPr>
                        <a:t> </a:t>
                      </a:r>
                      <a:r>
                        <a:rPr lang="en-US" sz="750">
                          <a:effectLst/>
                        </a:rPr>
                        <a:t>did</a:t>
                      </a:r>
                      <a:r>
                        <a:rPr lang="en-US" sz="750" spc="15">
                          <a:effectLst/>
                        </a:rPr>
                        <a:t> </a:t>
                      </a:r>
                      <a:r>
                        <a:rPr lang="en-US" sz="750">
                          <a:effectLst/>
                        </a:rPr>
                        <a:t>you</a:t>
                      </a:r>
                      <a:r>
                        <a:rPr lang="en-US" sz="750" spc="15">
                          <a:effectLst/>
                        </a:rPr>
                        <a:t> </a:t>
                      </a:r>
                      <a:r>
                        <a:rPr lang="en-US" sz="750">
                          <a:effectLst/>
                        </a:rPr>
                        <a:t>ha</a:t>
                      </a:r>
                      <a:r>
                        <a:rPr lang="en-US" sz="750" spc="-5">
                          <a:effectLst/>
                        </a:rPr>
                        <a:t>v</a:t>
                      </a:r>
                      <a:r>
                        <a:rPr lang="en-US" sz="750">
                          <a:effectLst/>
                        </a:rPr>
                        <a:t>e</a:t>
                      </a:r>
                      <a:r>
                        <a:rPr lang="en-US" sz="750" spc="25">
                          <a:effectLst/>
                        </a:rPr>
                        <a:t> </a:t>
                      </a:r>
                      <a:r>
                        <a:rPr lang="en-US" sz="750">
                          <a:effectLst/>
                        </a:rPr>
                        <a:t>in:</a:t>
                      </a:r>
                      <a:endParaRPr lang="en-US" sz="1100">
                        <a:effectLst/>
                        <a:latin typeface="Calibri"/>
                        <a:ea typeface="Calibri"/>
                        <a:cs typeface="Times New Roman"/>
                      </a:endParaRPr>
                    </a:p>
                  </a:txBody>
                  <a:tcPr marL="0" marR="0" marT="0" marB="0"/>
                </a:tc>
                <a:tc hMerge="1">
                  <a:txBody>
                    <a:bodyPr/>
                    <a:lstStyle/>
                    <a:p>
                      <a:endParaRPr lang="en-US"/>
                    </a:p>
                  </a:txBody>
                  <a:tcPr/>
                </a:tc>
                <a:tc>
                  <a:txBody>
                    <a:bodyPr/>
                    <a:lstStyle/>
                    <a:p>
                      <a:pPr marL="104775" marR="0">
                        <a:lnSpc>
                          <a:spcPct val="115000"/>
                        </a:lnSpc>
                        <a:spcBef>
                          <a:spcPts val="285"/>
                        </a:spcBef>
                        <a:spcAft>
                          <a:spcPts val="0"/>
                        </a:spcAft>
                      </a:pPr>
                      <a:r>
                        <a:rPr lang="en-US" sz="750" spc="5">
                          <a:effectLst/>
                        </a:rPr>
                        <a:t>None</a:t>
                      </a:r>
                      <a:endParaRPr lang="en-US" sz="1100">
                        <a:effectLst/>
                        <a:latin typeface="Calibri"/>
                        <a:ea typeface="Calibri"/>
                        <a:cs typeface="Times New Roman"/>
                      </a:endParaRPr>
                    </a:p>
                  </a:txBody>
                  <a:tcPr marL="0" marR="0" marT="0" marB="0"/>
                </a:tc>
                <a:tc>
                  <a:txBody>
                    <a:bodyPr/>
                    <a:lstStyle/>
                    <a:p>
                      <a:pPr marL="128905" marR="0">
                        <a:lnSpc>
                          <a:spcPct val="115000"/>
                        </a:lnSpc>
                        <a:spcBef>
                          <a:spcPts val="285"/>
                        </a:spcBef>
                        <a:spcAft>
                          <a:spcPts val="0"/>
                        </a:spcAft>
                      </a:pPr>
                      <a:r>
                        <a:rPr lang="en-US" sz="750" spc="5">
                          <a:effectLst/>
                        </a:rPr>
                        <a:t>M</a:t>
                      </a:r>
                      <a:r>
                        <a:rPr lang="en-US" sz="750">
                          <a:effectLst/>
                        </a:rPr>
                        <a:t>i</a:t>
                      </a:r>
                      <a:r>
                        <a:rPr lang="en-US" sz="750" spc="5">
                          <a:effectLst/>
                        </a:rPr>
                        <a:t>ld</a:t>
                      </a:r>
                      <a:endParaRPr lang="en-US" sz="1100">
                        <a:effectLst/>
                        <a:latin typeface="Calibri"/>
                        <a:ea typeface="Calibri"/>
                        <a:cs typeface="Times New Roman"/>
                      </a:endParaRPr>
                    </a:p>
                  </a:txBody>
                  <a:tcPr marL="0" marR="0" marT="0" marB="0"/>
                </a:tc>
                <a:tc>
                  <a:txBody>
                    <a:bodyPr/>
                    <a:lstStyle/>
                    <a:p>
                      <a:pPr marL="61595" marR="0">
                        <a:lnSpc>
                          <a:spcPct val="115000"/>
                        </a:lnSpc>
                        <a:spcBef>
                          <a:spcPts val="285"/>
                        </a:spcBef>
                        <a:spcAft>
                          <a:spcPts val="0"/>
                        </a:spcAft>
                      </a:pPr>
                      <a:r>
                        <a:rPr lang="en-US" sz="750" spc="5">
                          <a:effectLst/>
                        </a:rPr>
                        <a:t>M</a:t>
                      </a:r>
                      <a:r>
                        <a:rPr lang="en-US" sz="750" spc="-5">
                          <a:effectLst/>
                        </a:rPr>
                        <a:t>o</a:t>
                      </a:r>
                      <a:r>
                        <a:rPr lang="en-US" sz="750" spc="5">
                          <a:effectLst/>
                        </a:rPr>
                        <a:t>der</a:t>
                      </a:r>
                      <a:r>
                        <a:rPr lang="en-US" sz="750" spc="-5">
                          <a:effectLst/>
                        </a:rPr>
                        <a:t>a</a:t>
                      </a:r>
                      <a:r>
                        <a:rPr lang="en-US" sz="750" spc="5">
                          <a:effectLst/>
                        </a:rPr>
                        <a:t>te</a:t>
                      </a:r>
                      <a:endParaRPr lang="en-US" sz="1100">
                        <a:effectLst/>
                        <a:latin typeface="Calibri"/>
                        <a:ea typeface="Calibri"/>
                        <a:cs typeface="Times New Roman"/>
                      </a:endParaRPr>
                    </a:p>
                  </a:txBody>
                  <a:tcPr marL="0" marR="0" marT="0" marB="0"/>
                </a:tc>
                <a:tc>
                  <a:txBody>
                    <a:bodyPr/>
                    <a:lstStyle/>
                    <a:p>
                      <a:pPr marL="100330" marR="0">
                        <a:lnSpc>
                          <a:spcPct val="115000"/>
                        </a:lnSpc>
                        <a:spcBef>
                          <a:spcPts val="285"/>
                        </a:spcBef>
                        <a:spcAft>
                          <a:spcPts val="0"/>
                        </a:spcAft>
                      </a:pPr>
                      <a:r>
                        <a:rPr lang="en-US" sz="750" spc="5">
                          <a:effectLst/>
                        </a:rPr>
                        <a:t>Se</a:t>
                      </a:r>
                      <a:r>
                        <a:rPr lang="en-US" sz="750" spc="-5">
                          <a:effectLst/>
                        </a:rPr>
                        <a:t>v</a:t>
                      </a:r>
                      <a:r>
                        <a:rPr lang="en-US" sz="750">
                          <a:effectLst/>
                        </a:rPr>
                        <a:t>e</a:t>
                      </a:r>
                      <a:r>
                        <a:rPr lang="en-US" sz="750" spc="5">
                          <a:effectLst/>
                        </a:rPr>
                        <a:t>re</a:t>
                      </a:r>
                      <a:endParaRPr lang="en-US" sz="1100">
                        <a:effectLst/>
                        <a:latin typeface="Calibri"/>
                        <a:ea typeface="Calibri"/>
                        <a:cs typeface="Times New Roman"/>
                      </a:endParaRPr>
                    </a:p>
                  </a:txBody>
                  <a:tcPr marL="0" marR="0" marT="0" marB="0"/>
                </a:tc>
                <a:tc>
                  <a:txBody>
                    <a:bodyPr/>
                    <a:lstStyle/>
                    <a:p>
                      <a:pPr marL="74930" marR="64770" indent="2540" algn="ctr">
                        <a:lnSpc>
                          <a:spcPct val="108000"/>
                        </a:lnSpc>
                        <a:spcBef>
                          <a:spcPts val="285"/>
                        </a:spcBef>
                        <a:spcAft>
                          <a:spcPts val="0"/>
                        </a:spcAft>
                      </a:pPr>
                      <a:r>
                        <a:rPr lang="en-US" sz="750" spc="5">
                          <a:effectLst/>
                        </a:rPr>
                        <a:t>Ex</a:t>
                      </a:r>
                      <a:r>
                        <a:rPr lang="en-US" sz="750">
                          <a:effectLst/>
                        </a:rPr>
                        <a:t>t</a:t>
                      </a:r>
                      <a:r>
                        <a:rPr lang="en-US" sz="750" spc="5">
                          <a:effectLst/>
                        </a:rPr>
                        <a:t>reme</a:t>
                      </a:r>
                      <a:r>
                        <a:rPr lang="en-US" sz="750" spc="35">
                          <a:effectLst/>
                        </a:rPr>
                        <a:t> </a:t>
                      </a:r>
                      <a:r>
                        <a:rPr lang="en-US" sz="750" spc="5">
                          <a:effectLst/>
                        </a:rPr>
                        <a:t>o</a:t>
                      </a:r>
                      <a:r>
                        <a:rPr lang="en-US" sz="750">
                          <a:effectLst/>
                        </a:rPr>
                        <a:t>r</a:t>
                      </a:r>
                      <a:r>
                        <a:rPr lang="en-US" sz="750" spc="-5">
                          <a:effectLst/>
                        </a:rPr>
                        <a:t> </a:t>
                      </a:r>
                      <a:r>
                        <a:rPr lang="en-US" sz="750" spc="5">
                          <a:effectLst/>
                        </a:rPr>
                        <a:t>c</a:t>
                      </a:r>
                      <a:r>
                        <a:rPr lang="en-US" sz="750" spc="-5">
                          <a:effectLst/>
                        </a:rPr>
                        <a:t>a</a:t>
                      </a:r>
                      <a:r>
                        <a:rPr lang="en-US" sz="750" spc="5">
                          <a:effectLst/>
                        </a:rPr>
                        <a:t>nnot</a:t>
                      </a:r>
                      <a:r>
                        <a:rPr lang="en-US" sz="750" spc="30">
                          <a:effectLst/>
                        </a:rPr>
                        <a:t> </a:t>
                      </a:r>
                      <a:r>
                        <a:rPr lang="en-US" sz="750" spc="5">
                          <a:effectLst/>
                        </a:rPr>
                        <a:t>do</a:t>
                      </a:r>
                      <a:endParaRPr lang="en-US" sz="1100">
                        <a:effectLst/>
                        <a:latin typeface="Calibri"/>
                        <a:ea typeface="Calibri"/>
                        <a:cs typeface="Times New Roman"/>
                      </a:endParaRPr>
                    </a:p>
                  </a:txBody>
                  <a:tcPr marL="0" marR="0" marT="0" marB="0"/>
                </a:tc>
              </a:tr>
              <a:tr h="103375">
                <a:tc>
                  <a:txBody>
                    <a:bodyPr/>
                    <a:lstStyle/>
                    <a:p>
                      <a:pPr marL="60960" marR="0">
                        <a:lnSpc>
                          <a:spcPct val="115000"/>
                        </a:lnSpc>
                        <a:spcBef>
                          <a:spcPts val="285"/>
                        </a:spcBef>
                        <a:spcAft>
                          <a:spcPts val="0"/>
                        </a:spcAft>
                      </a:pPr>
                      <a:r>
                        <a:rPr lang="en-US" sz="750">
                          <a:effectLst/>
                        </a:rPr>
                        <a:t>D5.5</a:t>
                      </a:r>
                      <a:endParaRPr lang="en-US" sz="1100">
                        <a:effectLst/>
                        <a:latin typeface="Calibri"/>
                        <a:ea typeface="Calibri"/>
                        <a:cs typeface="Times New Roman"/>
                      </a:endParaRPr>
                    </a:p>
                  </a:txBody>
                  <a:tcPr marL="0" marR="0" marT="0" marB="0"/>
                </a:tc>
                <a:tc>
                  <a:txBody>
                    <a:bodyPr/>
                    <a:lstStyle/>
                    <a:p>
                      <a:pPr marL="60960" marR="0">
                        <a:lnSpc>
                          <a:spcPct val="115000"/>
                        </a:lnSpc>
                        <a:spcBef>
                          <a:spcPts val="285"/>
                        </a:spcBef>
                        <a:spcAft>
                          <a:spcPts val="0"/>
                        </a:spcAft>
                      </a:pPr>
                      <a:r>
                        <a:rPr lang="en-US" sz="750" spc="-70">
                          <a:effectLst/>
                        </a:rPr>
                        <a:t>Y</a:t>
                      </a:r>
                      <a:r>
                        <a:rPr lang="en-US" sz="750" spc="5">
                          <a:effectLst/>
                        </a:rPr>
                        <a:t>ou</a:t>
                      </a:r>
                      <a:r>
                        <a:rPr lang="en-US" sz="750">
                          <a:effectLst/>
                        </a:rPr>
                        <a:t>r</a:t>
                      </a:r>
                      <a:r>
                        <a:rPr lang="en-US" sz="750" spc="20">
                          <a:effectLst/>
                        </a:rPr>
                        <a:t> </a:t>
                      </a:r>
                      <a:r>
                        <a:rPr lang="en-US" sz="750" spc="-5">
                          <a:effectLst/>
                        </a:rPr>
                        <a:t>d</a:t>
                      </a:r>
                      <a:r>
                        <a:rPr lang="en-US" sz="750">
                          <a:effectLst/>
                        </a:rPr>
                        <a:t>a</a:t>
                      </a:r>
                      <a:r>
                        <a:rPr lang="en-US" sz="750" spc="5">
                          <a:effectLst/>
                        </a:rPr>
                        <a:t>y</a:t>
                      </a:r>
                      <a:r>
                        <a:rPr lang="en-US" sz="750">
                          <a:effectLst/>
                        </a:rPr>
                        <a:t>-</a:t>
                      </a:r>
                      <a:r>
                        <a:rPr lang="en-US" sz="750" spc="5">
                          <a:effectLst/>
                        </a:rPr>
                        <a:t>t</a:t>
                      </a:r>
                      <a:r>
                        <a:rPr lang="en-US" sz="750" spc="-5">
                          <a:effectLst/>
                        </a:rPr>
                        <a:t>o</a:t>
                      </a:r>
                      <a:r>
                        <a:rPr lang="en-US" sz="750" spc="5">
                          <a:effectLst/>
                        </a:rPr>
                        <a:t>-d</a:t>
                      </a:r>
                      <a:r>
                        <a:rPr lang="en-US" sz="750" spc="-5">
                          <a:effectLst/>
                        </a:rPr>
                        <a:t>a</a:t>
                      </a:r>
                      <a:r>
                        <a:rPr lang="en-US" sz="750">
                          <a:effectLst/>
                        </a:rPr>
                        <a:t>y</a:t>
                      </a:r>
                      <a:r>
                        <a:rPr lang="en-US" sz="750" spc="40">
                          <a:effectLst/>
                        </a:rPr>
                        <a:t> </a:t>
                      </a:r>
                      <a:r>
                        <a:rPr lang="en-US" sz="750" u="sng" spc="-5">
                          <a:effectLst/>
                        </a:rPr>
                        <a:t>w</a:t>
                      </a:r>
                      <a:r>
                        <a:rPr lang="en-US" sz="750" u="sng">
                          <a:effectLst/>
                        </a:rPr>
                        <a:t>o</a:t>
                      </a:r>
                      <a:r>
                        <a:rPr lang="en-US" sz="750" u="sng" spc="5">
                          <a:effectLst/>
                        </a:rPr>
                        <a:t>r</a:t>
                      </a:r>
                      <a:r>
                        <a:rPr lang="en-US" sz="750" u="sng" spc="-5">
                          <a:effectLst/>
                        </a:rPr>
                        <a:t>k</a:t>
                      </a:r>
                      <a:r>
                        <a:rPr lang="en-US" sz="750" u="sng" spc="5">
                          <a:effectLst/>
                        </a:rPr>
                        <a:t>/</a:t>
                      </a:r>
                      <a:r>
                        <a:rPr lang="en-US" sz="750" u="sng" spc="-5">
                          <a:effectLst/>
                        </a:rPr>
                        <a:t>s</a:t>
                      </a:r>
                      <a:r>
                        <a:rPr lang="en-US" sz="750" u="sng" spc="5">
                          <a:effectLst/>
                        </a:rPr>
                        <a:t>choo</a:t>
                      </a:r>
                      <a:r>
                        <a:rPr lang="en-US" sz="750" u="sng">
                          <a:effectLst/>
                        </a:rPr>
                        <a:t>l</a:t>
                      </a:r>
                      <a:r>
                        <a:rPr lang="en-US" sz="750">
                          <a:effectLst/>
                        </a:rPr>
                        <a:t>?</a:t>
                      </a:r>
                      <a:endParaRPr lang="en-US" sz="1100">
                        <a:effectLst/>
                        <a:latin typeface="Calibri"/>
                        <a:ea typeface="Calibri"/>
                        <a:cs typeface="Times New Roman"/>
                      </a:endParaRPr>
                    </a:p>
                  </a:txBody>
                  <a:tcPr marL="0" marR="0" marT="0" marB="0"/>
                </a:tc>
                <a:tc>
                  <a:txBody>
                    <a:bodyPr/>
                    <a:lstStyle/>
                    <a:p>
                      <a:pPr marL="178435" marR="16764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79070" marR="16637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30505" marR="219075"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212725" marR="20129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57175" marR="245110"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163224">
                <a:tc>
                  <a:txBody>
                    <a:bodyPr/>
                    <a:lstStyle/>
                    <a:p>
                      <a:pPr marL="60960" marR="0">
                        <a:lnSpc>
                          <a:spcPct val="115000"/>
                        </a:lnSpc>
                        <a:spcBef>
                          <a:spcPts val="285"/>
                        </a:spcBef>
                        <a:spcAft>
                          <a:spcPts val="0"/>
                        </a:spcAft>
                      </a:pPr>
                      <a:r>
                        <a:rPr lang="en-US" sz="750">
                          <a:effectLst/>
                        </a:rPr>
                        <a:t>D5.6</a:t>
                      </a:r>
                      <a:endParaRPr lang="en-US" sz="1100">
                        <a:effectLst/>
                        <a:latin typeface="Calibri"/>
                        <a:ea typeface="Calibri"/>
                        <a:cs typeface="Times New Roman"/>
                      </a:endParaRPr>
                    </a:p>
                  </a:txBody>
                  <a:tcPr marL="0" marR="0" marT="0" marB="0"/>
                </a:tc>
                <a:tc>
                  <a:txBody>
                    <a:bodyPr/>
                    <a:lstStyle/>
                    <a:p>
                      <a:pPr marL="60960" marR="69215">
                        <a:lnSpc>
                          <a:spcPct val="108000"/>
                        </a:lnSpc>
                        <a:spcBef>
                          <a:spcPts val="285"/>
                        </a:spcBef>
                        <a:spcAft>
                          <a:spcPts val="0"/>
                        </a:spcAft>
                      </a:pPr>
                      <a:r>
                        <a:rPr lang="en-US" sz="750">
                          <a:effectLst/>
                        </a:rPr>
                        <a:t>Doing</a:t>
                      </a:r>
                      <a:r>
                        <a:rPr lang="en-US" sz="750" spc="25">
                          <a:effectLst/>
                        </a:rPr>
                        <a:t> </a:t>
                      </a:r>
                      <a:r>
                        <a:rPr lang="en-US" sz="750">
                          <a:effectLst/>
                        </a:rPr>
                        <a:t>y</a:t>
                      </a:r>
                      <a:r>
                        <a:rPr lang="en-US" sz="750" spc="-5">
                          <a:effectLst/>
                        </a:rPr>
                        <a:t>o</a:t>
                      </a:r>
                      <a:r>
                        <a:rPr lang="en-US" sz="750">
                          <a:effectLst/>
                        </a:rPr>
                        <a:t>ur</a:t>
                      </a:r>
                      <a:r>
                        <a:rPr lang="en-US" sz="750" spc="20">
                          <a:effectLst/>
                        </a:rPr>
                        <a:t> </a:t>
                      </a:r>
                      <a:r>
                        <a:rPr lang="en-US" sz="750">
                          <a:effectLst/>
                        </a:rPr>
                        <a:t>most</a:t>
                      </a:r>
                      <a:r>
                        <a:rPr lang="en-US" sz="750" spc="15">
                          <a:effectLst/>
                        </a:rPr>
                        <a:t> </a:t>
                      </a:r>
                      <a:r>
                        <a:rPr lang="en-US" sz="750">
                          <a:effectLst/>
                        </a:rPr>
                        <a:t>imp</a:t>
                      </a:r>
                      <a:r>
                        <a:rPr lang="en-US" sz="750" spc="-5">
                          <a:effectLst/>
                        </a:rPr>
                        <a:t>o</a:t>
                      </a:r>
                      <a:r>
                        <a:rPr lang="en-US" sz="750">
                          <a:effectLst/>
                        </a:rPr>
                        <a:t>r</a:t>
                      </a:r>
                      <a:r>
                        <a:rPr lang="en-US" sz="750" spc="-15">
                          <a:effectLst/>
                        </a:rPr>
                        <a:t>t</a:t>
                      </a:r>
                      <a:r>
                        <a:rPr lang="en-US" sz="750">
                          <a:effectLst/>
                        </a:rPr>
                        <a:t>ant</a:t>
                      </a:r>
                      <a:r>
                        <a:rPr lang="en-US" sz="750" spc="35">
                          <a:effectLst/>
                        </a:rPr>
                        <a:t> </a:t>
                      </a:r>
                      <a:r>
                        <a:rPr lang="en-US" sz="750">
                          <a:effectLst/>
                        </a:rPr>
                        <a:t>wor</a:t>
                      </a:r>
                      <a:r>
                        <a:rPr lang="en-US" sz="750" spc="5">
                          <a:effectLst/>
                        </a:rPr>
                        <a:t>k</a:t>
                      </a:r>
                      <a:r>
                        <a:rPr lang="en-US" sz="750">
                          <a:effectLst/>
                        </a:rPr>
                        <a:t>/</a:t>
                      </a:r>
                      <a:r>
                        <a:rPr lang="en-US" sz="750" spc="5">
                          <a:effectLst/>
                        </a:rPr>
                        <a:t>s</a:t>
                      </a:r>
                      <a:r>
                        <a:rPr lang="en-US" sz="750" spc="-5">
                          <a:effectLst/>
                        </a:rPr>
                        <a:t>c</a:t>
                      </a:r>
                      <a:r>
                        <a:rPr lang="en-US" sz="750">
                          <a:effectLst/>
                        </a:rPr>
                        <a:t>hool</a:t>
                      </a:r>
                      <a:r>
                        <a:rPr lang="en-US" sz="750" spc="40">
                          <a:effectLst/>
                        </a:rPr>
                        <a:t> </a:t>
                      </a:r>
                      <a:r>
                        <a:rPr lang="en-US" sz="750" spc="-15">
                          <a:effectLst/>
                        </a:rPr>
                        <a:t>t</a:t>
                      </a:r>
                      <a:r>
                        <a:rPr lang="en-US" sz="750">
                          <a:effectLst/>
                        </a:rPr>
                        <a:t>a</a:t>
                      </a:r>
                      <a:r>
                        <a:rPr lang="en-US" sz="750" spc="5">
                          <a:effectLst/>
                        </a:rPr>
                        <a:t>sk</a:t>
                      </a:r>
                      <a:r>
                        <a:rPr lang="en-US" sz="750">
                          <a:effectLst/>
                        </a:rPr>
                        <a:t>s</a:t>
                      </a:r>
                      <a:r>
                        <a:rPr lang="en-US" sz="750" spc="15">
                          <a:effectLst/>
                        </a:rPr>
                        <a:t> </a:t>
                      </a:r>
                      <a:r>
                        <a:rPr lang="en-US" sz="750" u="sng" spc="5">
                          <a:effectLst/>
                        </a:rPr>
                        <a:t>w</a:t>
                      </a:r>
                      <a:r>
                        <a:rPr lang="en-US" sz="750" u="sng" spc="-5">
                          <a:effectLst/>
                        </a:rPr>
                        <a:t>e</a:t>
                      </a:r>
                      <a:r>
                        <a:rPr lang="en-US" sz="750" u="sng" spc="5">
                          <a:effectLst/>
                        </a:rPr>
                        <a:t>ll</a:t>
                      </a:r>
                      <a:r>
                        <a:rPr lang="en-US" sz="750">
                          <a:effectLst/>
                        </a:rPr>
                        <a:t>?</a:t>
                      </a:r>
                      <a:endParaRPr lang="en-US" sz="1100">
                        <a:effectLst/>
                        <a:latin typeface="Calibri"/>
                        <a:ea typeface="Calibri"/>
                        <a:cs typeface="Times New Roman"/>
                      </a:endParaRPr>
                    </a:p>
                  </a:txBody>
                  <a:tcPr marL="0" marR="0" marT="0" marB="0"/>
                </a:tc>
                <a:tc>
                  <a:txBody>
                    <a:bodyPr/>
                    <a:lstStyle/>
                    <a:p>
                      <a:pPr marL="178435" marR="16764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79070" marR="16637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30505" marR="219075"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212725" marR="20129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57175" marR="245110"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163224">
                <a:tc>
                  <a:txBody>
                    <a:bodyPr/>
                    <a:lstStyle/>
                    <a:p>
                      <a:pPr marL="60960" marR="0">
                        <a:lnSpc>
                          <a:spcPct val="115000"/>
                        </a:lnSpc>
                        <a:spcBef>
                          <a:spcPts val="285"/>
                        </a:spcBef>
                        <a:spcAft>
                          <a:spcPts val="0"/>
                        </a:spcAft>
                      </a:pPr>
                      <a:r>
                        <a:rPr lang="en-US" sz="750">
                          <a:effectLst/>
                        </a:rPr>
                        <a:t>D5.7</a:t>
                      </a:r>
                      <a:endParaRPr lang="en-US" sz="1100">
                        <a:effectLst/>
                        <a:latin typeface="Calibri"/>
                        <a:ea typeface="Calibri"/>
                        <a:cs typeface="Times New Roman"/>
                      </a:endParaRPr>
                    </a:p>
                  </a:txBody>
                  <a:tcPr marL="0" marR="0" marT="0" marB="0"/>
                </a:tc>
                <a:tc>
                  <a:txBody>
                    <a:bodyPr/>
                    <a:lstStyle/>
                    <a:p>
                      <a:pPr marL="60960" marR="59690">
                        <a:lnSpc>
                          <a:spcPct val="108000"/>
                        </a:lnSpc>
                        <a:spcBef>
                          <a:spcPts val="285"/>
                        </a:spcBef>
                        <a:spcAft>
                          <a:spcPts val="0"/>
                        </a:spcAft>
                      </a:pPr>
                      <a:r>
                        <a:rPr lang="en-US" sz="750">
                          <a:effectLst/>
                        </a:rPr>
                        <a:t>Get</a:t>
                      </a:r>
                      <a:r>
                        <a:rPr lang="en-US" sz="750" spc="5">
                          <a:effectLst/>
                        </a:rPr>
                        <a:t>t</a:t>
                      </a:r>
                      <a:r>
                        <a:rPr lang="en-US" sz="750">
                          <a:effectLst/>
                        </a:rPr>
                        <a:t>ing</a:t>
                      </a:r>
                      <a:r>
                        <a:rPr lang="en-US" sz="750" spc="25">
                          <a:effectLst/>
                        </a:rPr>
                        <a:t> </a:t>
                      </a:r>
                      <a:r>
                        <a:rPr lang="en-US" sz="750">
                          <a:effectLst/>
                        </a:rPr>
                        <a:t>all</a:t>
                      </a:r>
                      <a:r>
                        <a:rPr lang="en-US" sz="750" spc="10">
                          <a:effectLst/>
                        </a:rPr>
                        <a:t> </a:t>
                      </a:r>
                      <a:r>
                        <a:rPr lang="en-US" sz="750">
                          <a:effectLst/>
                        </a:rPr>
                        <a:t>the</a:t>
                      </a:r>
                      <a:r>
                        <a:rPr lang="en-US" sz="750" spc="15">
                          <a:effectLst/>
                        </a:rPr>
                        <a:t> </a:t>
                      </a:r>
                      <a:r>
                        <a:rPr lang="en-US" sz="750">
                          <a:effectLst/>
                        </a:rPr>
                        <a:t>work</a:t>
                      </a:r>
                      <a:r>
                        <a:rPr lang="en-US" sz="750" spc="15">
                          <a:effectLst/>
                        </a:rPr>
                        <a:t> </a:t>
                      </a:r>
                      <a:r>
                        <a:rPr lang="en-US" sz="750" u="sng">
                          <a:effectLst/>
                        </a:rPr>
                        <a:t>d</a:t>
                      </a:r>
                      <a:r>
                        <a:rPr lang="en-US" sz="750" u="sng" spc="-5">
                          <a:effectLst/>
                        </a:rPr>
                        <a:t>o</a:t>
                      </a:r>
                      <a:r>
                        <a:rPr lang="en-US" sz="750" u="sng">
                          <a:effectLst/>
                        </a:rPr>
                        <a:t>ne</a:t>
                      </a:r>
                      <a:r>
                        <a:rPr lang="en-US" sz="750" spc="25">
                          <a:effectLst/>
                        </a:rPr>
                        <a:t> </a:t>
                      </a:r>
                      <a:r>
                        <a:rPr lang="en-US" sz="750" spc="5">
                          <a:effectLst/>
                        </a:rPr>
                        <a:t>t</a:t>
                      </a:r>
                      <a:r>
                        <a:rPr lang="en-US" sz="750" spc="-5">
                          <a:effectLst/>
                        </a:rPr>
                        <a:t>h</a:t>
                      </a:r>
                      <a:r>
                        <a:rPr lang="en-US" sz="750" spc="5">
                          <a:effectLst/>
                        </a:rPr>
                        <a:t>a</a:t>
                      </a:r>
                      <a:r>
                        <a:rPr lang="en-US" sz="750">
                          <a:effectLst/>
                        </a:rPr>
                        <a:t>t</a:t>
                      </a:r>
                      <a:r>
                        <a:rPr lang="en-US" sz="750" spc="15">
                          <a:effectLst/>
                        </a:rPr>
                        <a:t> </a:t>
                      </a:r>
                      <a:r>
                        <a:rPr lang="en-US" sz="750" spc="-5">
                          <a:effectLst/>
                        </a:rPr>
                        <a:t>y</a:t>
                      </a:r>
                      <a:r>
                        <a:rPr lang="en-US" sz="750" spc="5">
                          <a:effectLst/>
                        </a:rPr>
                        <a:t>o</a:t>
                      </a:r>
                      <a:r>
                        <a:rPr lang="en-US" sz="750">
                          <a:effectLst/>
                        </a:rPr>
                        <a:t>u</a:t>
                      </a:r>
                      <a:r>
                        <a:rPr lang="en-US" sz="750" spc="15">
                          <a:effectLst/>
                        </a:rPr>
                        <a:t> </a:t>
                      </a:r>
                      <a:r>
                        <a:rPr lang="en-US" sz="750" spc="5">
                          <a:effectLst/>
                        </a:rPr>
                        <a:t>ne</a:t>
                      </a:r>
                      <a:r>
                        <a:rPr lang="en-US" sz="750" spc="-5">
                          <a:effectLst/>
                        </a:rPr>
                        <a:t>e</a:t>
                      </a:r>
                      <a:r>
                        <a:rPr lang="en-US" sz="750">
                          <a:effectLst/>
                        </a:rPr>
                        <a:t>d</a:t>
                      </a:r>
                      <a:r>
                        <a:rPr lang="en-US" sz="750" spc="20">
                          <a:effectLst/>
                        </a:rPr>
                        <a:t> </a:t>
                      </a:r>
                      <a:r>
                        <a:rPr lang="en-US" sz="750">
                          <a:effectLst/>
                        </a:rPr>
                        <a:t>to</a:t>
                      </a:r>
                      <a:r>
                        <a:rPr lang="en-US" sz="750" spc="10">
                          <a:effectLst/>
                        </a:rPr>
                        <a:t> </a:t>
                      </a:r>
                      <a:r>
                        <a:rPr lang="en-US" sz="750">
                          <a:effectLst/>
                        </a:rPr>
                        <a:t>do?</a:t>
                      </a:r>
                      <a:endParaRPr lang="en-US" sz="1100">
                        <a:effectLst/>
                        <a:latin typeface="Calibri"/>
                        <a:ea typeface="Calibri"/>
                        <a:cs typeface="Times New Roman"/>
                      </a:endParaRPr>
                    </a:p>
                  </a:txBody>
                  <a:tcPr marL="0" marR="0" marT="0" marB="0"/>
                </a:tc>
                <a:tc>
                  <a:txBody>
                    <a:bodyPr/>
                    <a:lstStyle/>
                    <a:p>
                      <a:pPr marL="178435" marR="16764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79070" marR="16637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30505" marR="219075"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212725" marR="20129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57175" marR="245110"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163224">
                <a:tc>
                  <a:txBody>
                    <a:bodyPr/>
                    <a:lstStyle/>
                    <a:p>
                      <a:pPr marL="60960" marR="0">
                        <a:lnSpc>
                          <a:spcPct val="115000"/>
                        </a:lnSpc>
                        <a:spcBef>
                          <a:spcPts val="285"/>
                        </a:spcBef>
                        <a:spcAft>
                          <a:spcPts val="0"/>
                        </a:spcAft>
                      </a:pPr>
                      <a:r>
                        <a:rPr lang="en-US" sz="750">
                          <a:effectLst/>
                        </a:rPr>
                        <a:t>D5.8</a:t>
                      </a:r>
                      <a:endParaRPr lang="en-US" sz="1100">
                        <a:effectLst/>
                        <a:latin typeface="Calibri"/>
                        <a:ea typeface="Calibri"/>
                        <a:cs typeface="Times New Roman"/>
                      </a:endParaRPr>
                    </a:p>
                  </a:txBody>
                  <a:tcPr marL="0" marR="0" marT="0" marB="0"/>
                </a:tc>
                <a:tc>
                  <a:txBody>
                    <a:bodyPr/>
                    <a:lstStyle/>
                    <a:p>
                      <a:pPr marL="60960" marR="160655">
                        <a:lnSpc>
                          <a:spcPct val="108000"/>
                        </a:lnSpc>
                        <a:spcBef>
                          <a:spcPts val="285"/>
                        </a:spcBef>
                        <a:spcAft>
                          <a:spcPts val="0"/>
                        </a:spcAft>
                      </a:pPr>
                      <a:r>
                        <a:rPr lang="en-US" sz="750">
                          <a:effectLst/>
                        </a:rPr>
                        <a:t>Get</a:t>
                      </a:r>
                      <a:r>
                        <a:rPr lang="en-US" sz="750" spc="5">
                          <a:effectLst/>
                        </a:rPr>
                        <a:t>t</a:t>
                      </a:r>
                      <a:r>
                        <a:rPr lang="en-US" sz="750">
                          <a:effectLst/>
                        </a:rPr>
                        <a:t>ing</a:t>
                      </a:r>
                      <a:r>
                        <a:rPr lang="en-US" sz="750" spc="30">
                          <a:effectLst/>
                        </a:rPr>
                        <a:t> </a:t>
                      </a:r>
                      <a:r>
                        <a:rPr lang="en-US" sz="750">
                          <a:effectLst/>
                        </a:rPr>
                        <a:t>y</a:t>
                      </a:r>
                      <a:r>
                        <a:rPr lang="en-US" sz="750" spc="-5">
                          <a:effectLst/>
                        </a:rPr>
                        <a:t>o</a:t>
                      </a:r>
                      <a:r>
                        <a:rPr lang="en-US" sz="750">
                          <a:effectLst/>
                        </a:rPr>
                        <a:t>ur</a:t>
                      </a:r>
                      <a:r>
                        <a:rPr lang="en-US" sz="750" spc="20">
                          <a:effectLst/>
                        </a:rPr>
                        <a:t> </a:t>
                      </a:r>
                      <a:r>
                        <a:rPr lang="en-US" sz="750">
                          <a:effectLst/>
                        </a:rPr>
                        <a:t>work</a:t>
                      </a:r>
                      <a:r>
                        <a:rPr lang="en-US" sz="750" spc="20">
                          <a:effectLst/>
                        </a:rPr>
                        <a:t> </a:t>
                      </a:r>
                      <a:r>
                        <a:rPr lang="en-US" sz="750">
                          <a:effectLst/>
                        </a:rPr>
                        <a:t>done</a:t>
                      </a:r>
                      <a:r>
                        <a:rPr lang="en-US" sz="750" spc="20">
                          <a:effectLst/>
                        </a:rPr>
                        <a:t> </a:t>
                      </a:r>
                      <a:r>
                        <a:rPr lang="en-US" sz="750">
                          <a:effectLst/>
                        </a:rPr>
                        <a:t>as</a:t>
                      </a:r>
                      <a:r>
                        <a:rPr lang="en-US" sz="750" spc="10">
                          <a:effectLst/>
                        </a:rPr>
                        <a:t> </a:t>
                      </a:r>
                      <a:r>
                        <a:rPr lang="en-US" sz="750" u="sng">
                          <a:effectLst/>
                        </a:rPr>
                        <a:t>q</a:t>
                      </a:r>
                      <a:r>
                        <a:rPr lang="en-US" sz="750" u="sng" spc="-5">
                          <a:effectLst/>
                        </a:rPr>
                        <a:t>u</a:t>
                      </a:r>
                      <a:r>
                        <a:rPr lang="en-US" sz="750" u="sng">
                          <a:effectLst/>
                        </a:rPr>
                        <a:t>i</a:t>
                      </a:r>
                      <a:r>
                        <a:rPr lang="en-US" sz="750" u="sng" spc="-5">
                          <a:effectLst/>
                        </a:rPr>
                        <a:t>c</a:t>
                      </a:r>
                      <a:r>
                        <a:rPr lang="en-US" sz="750" u="sng">
                          <a:effectLst/>
                        </a:rPr>
                        <a:t>kly</a:t>
                      </a:r>
                      <a:r>
                        <a:rPr lang="en-US" sz="750" spc="25">
                          <a:effectLst/>
                        </a:rPr>
                        <a:t> </a:t>
                      </a:r>
                      <a:r>
                        <a:rPr lang="en-US" sz="750" spc="5">
                          <a:effectLst/>
                        </a:rPr>
                        <a:t>as</a:t>
                      </a:r>
                      <a:r>
                        <a:rPr lang="en-US" sz="750" spc="15">
                          <a:effectLst/>
                        </a:rPr>
                        <a:t> </a:t>
                      </a:r>
                      <a:r>
                        <a:rPr lang="en-US" sz="750">
                          <a:effectLst/>
                        </a:rPr>
                        <a:t>n</a:t>
                      </a:r>
                      <a:r>
                        <a:rPr lang="en-US" sz="750" spc="-5">
                          <a:effectLst/>
                        </a:rPr>
                        <a:t>e</a:t>
                      </a:r>
                      <a:r>
                        <a:rPr lang="en-US" sz="750">
                          <a:effectLst/>
                        </a:rPr>
                        <a:t>eded?</a:t>
                      </a:r>
                      <a:endParaRPr lang="en-US" sz="1100">
                        <a:effectLst/>
                        <a:latin typeface="Calibri"/>
                        <a:ea typeface="Calibri"/>
                        <a:cs typeface="Times New Roman"/>
                      </a:endParaRPr>
                    </a:p>
                  </a:txBody>
                  <a:tcPr marL="0" marR="0" marT="0" marB="0"/>
                </a:tc>
                <a:tc>
                  <a:txBody>
                    <a:bodyPr/>
                    <a:lstStyle/>
                    <a:p>
                      <a:pPr marL="178435" marR="16764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79070" marR="16637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31140" marR="219075"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212725" marR="200660"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57175" marR="245110"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134740">
                <a:tc rowSpan="2">
                  <a:txBody>
                    <a:bodyPr/>
                    <a:lstStyle/>
                    <a:p>
                      <a:pPr marL="60960" marR="0">
                        <a:lnSpc>
                          <a:spcPct val="115000"/>
                        </a:lnSpc>
                        <a:spcBef>
                          <a:spcPts val="285"/>
                        </a:spcBef>
                        <a:spcAft>
                          <a:spcPts val="0"/>
                        </a:spcAft>
                      </a:pPr>
                      <a:r>
                        <a:rPr lang="en-US" sz="750">
                          <a:effectLst/>
                        </a:rPr>
                        <a:t>D5.9</a:t>
                      </a:r>
                      <a:endParaRPr lang="en-US" sz="1100">
                        <a:effectLst/>
                        <a:latin typeface="Calibri"/>
                        <a:ea typeface="Calibri"/>
                        <a:cs typeface="Times New Roman"/>
                      </a:endParaRPr>
                    </a:p>
                  </a:txBody>
                  <a:tcPr marL="0" marR="0" marT="0" marB="0"/>
                </a:tc>
                <a:tc rowSpan="2" gridSpan="4">
                  <a:txBody>
                    <a:bodyPr/>
                    <a:lstStyle/>
                    <a:p>
                      <a:pPr marL="60960" marR="0">
                        <a:lnSpc>
                          <a:spcPct val="115000"/>
                        </a:lnSpc>
                        <a:spcBef>
                          <a:spcPts val="285"/>
                        </a:spcBef>
                        <a:spcAft>
                          <a:spcPts val="0"/>
                        </a:spcAft>
                      </a:pPr>
                      <a:r>
                        <a:rPr lang="en-US" sz="750" spc="5">
                          <a:effectLst/>
                        </a:rPr>
                        <a:t>Ha</a:t>
                      </a:r>
                      <a:r>
                        <a:rPr lang="en-US" sz="750" spc="-5">
                          <a:effectLst/>
                        </a:rPr>
                        <a:t>v</a:t>
                      </a:r>
                      <a:r>
                        <a:rPr lang="en-US" sz="750">
                          <a:effectLst/>
                        </a:rPr>
                        <a:t>e</a:t>
                      </a:r>
                      <a:r>
                        <a:rPr lang="en-US" sz="750" spc="20">
                          <a:effectLst/>
                        </a:rPr>
                        <a:t> </a:t>
                      </a:r>
                      <a:r>
                        <a:rPr lang="en-US" sz="750" spc="5">
                          <a:effectLst/>
                        </a:rPr>
                        <a:t>yo</a:t>
                      </a:r>
                      <a:r>
                        <a:rPr lang="en-US" sz="750">
                          <a:effectLst/>
                        </a:rPr>
                        <a:t>u</a:t>
                      </a:r>
                      <a:r>
                        <a:rPr lang="en-US" sz="750" spc="15">
                          <a:effectLst/>
                        </a:rPr>
                        <a:t> </a:t>
                      </a:r>
                      <a:r>
                        <a:rPr lang="en-US" sz="750" spc="5">
                          <a:effectLst/>
                        </a:rPr>
                        <a:t>ha</a:t>
                      </a:r>
                      <a:r>
                        <a:rPr lang="en-US" sz="750">
                          <a:effectLst/>
                        </a:rPr>
                        <a:t>d</a:t>
                      </a:r>
                      <a:r>
                        <a:rPr lang="en-US" sz="750" spc="15">
                          <a:effectLst/>
                        </a:rPr>
                        <a:t> </a:t>
                      </a:r>
                      <a:r>
                        <a:rPr lang="en-US" sz="750">
                          <a:effectLst/>
                        </a:rPr>
                        <a:t>to</a:t>
                      </a:r>
                      <a:r>
                        <a:rPr lang="en-US" sz="750" spc="15">
                          <a:effectLst/>
                        </a:rPr>
                        <a:t> </a:t>
                      </a:r>
                      <a:r>
                        <a:rPr lang="en-US" sz="750" spc="5">
                          <a:effectLst/>
                        </a:rPr>
                        <a:t>w</a:t>
                      </a:r>
                      <a:r>
                        <a:rPr lang="en-US" sz="750" spc="-5">
                          <a:effectLst/>
                        </a:rPr>
                        <a:t>o</a:t>
                      </a:r>
                      <a:r>
                        <a:rPr lang="en-US" sz="750" spc="5">
                          <a:effectLst/>
                        </a:rPr>
                        <a:t>r</a:t>
                      </a:r>
                      <a:r>
                        <a:rPr lang="en-US" sz="750">
                          <a:effectLst/>
                        </a:rPr>
                        <a:t>k</a:t>
                      </a:r>
                      <a:r>
                        <a:rPr lang="en-US" sz="750" spc="20">
                          <a:effectLst/>
                        </a:rPr>
                        <a:t> </a:t>
                      </a:r>
                      <a:r>
                        <a:rPr lang="en-US" sz="750" spc="5">
                          <a:effectLst/>
                        </a:rPr>
                        <a:t>a</a:t>
                      </a:r>
                      <a:r>
                        <a:rPr lang="en-US" sz="750">
                          <a:effectLst/>
                        </a:rPr>
                        <a:t>t</a:t>
                      </a:r>
                      <a:r>
                        <a:rPr lang="en-US" sz="750" spc="5">
                          <a:effectLst/>
                        </a:rPr>
                        <a:t> </a:t>
                      </a:r>
                      <a:r>
                        <a:rPr lang="en-US" sz="750">
                          <a:effectLst/>
                        </a:rPr>
                        <a:t>a</a:t>
                      </a:r>
                      <a:r>
                        <a:rPr lang="en-US" sz="750" spc="10">
                          <a:effectLst/>
                        </a:rPr>
                        <a:t> </a:t>
                      </a:r>
                      <a:r>
                        <a:rPr lang="en-US" sz="750" u="sng" spc="5">
                          <a:effectLst/>
                        </a:rPr>
                        <a:t>lower</a:t>
                      </a:r>
                      <a:r>
                        <a:rPr lang="en-US" sz="750" u="sng" spc="15">
                          <a:effectLst/>
                        </a:rPr>
                        <a:t> </a:t>
                      </a:r>
                      <a:r>
                        <a:rPr lang="en-US" sz="750" u="sng" spc="5">
                          <a:effectLst/>
                        </a:rPr>
                        <a:t>l</a:t>
                      </a:r>
                      <a:r>
                        <a:rPr lang="en-US" sz="750" u="sng" spc="-5">
                          <a:effectLst/>
                        </a:rPr>
                        <a:t>e</a:t>
                      </a:r>
                      <a:r>
                        <a:rPr lang="en-US" sz="750" u="sng" spc="5">
                          <a:effectLst/>
                        </a:rPr>
                        <a:t>ve</a:t>
                      </a:r>
                      <a:r>
                        <a:rPr lang="en-US" sz="750" u="sng">
                          <a:effectLst/>
                        </a:rPr>
                        <a:t>l</a:t>
                      </a:r>
                      <a:r>
                        <a:rPr lang="en-US" sz="750" spc="20">
                          <a:effectLst/>
                        </a:rPr>
                        <a:t> </a:t>
                      </a:r>
                      <a:r>
                        <a:rPr lang="en-US" sz="750" spc="-5">
                          <a:effectLst/>
                        </a:rPr>
                        <a:t>b</a:t>
                      </a:r>
                      <a:r>
                        <a:rPr lang="en-US" sz="750">
                          <a:effectLst/>
                        </a:rPr>
                        <a:t>eca</a:t>
                      </a:r>
                      <a:r>
                        <a:rPr lang="en-US" sz="750" spc="-5">
                          <a:effectLst/>
                        </a:rPr>
                        <a:t>u</a:t>
                      </a:r>
                      <a:r>
                        <a:rPr lang="en-US" sz="750" spc="5">
                          <a:effectLst/>
                        </a:rPr>
                        <a:t>s</a:t>
                      </a:r>
                      <a:r>
                        <a:rPr lang="en-US" sz="750">
                          <a:effectLst/>
                        </a:rPr>
                        <a:t>e</a:t>
                      </a:r>
                      <a:r>
                        <a:rPr lang="en-US" sz="750" spc="35">
                          <a:effectLst/>
                        </a:rPr>
                        <a:t> </a:t>
                      </a:r>
                      <a:r>
                        <a:rPr lang="en-US" sz="750">
                          <a:effectLst/>
                        </a:rPr>
                        <a:t>of</a:t>
                      </a:r>
                      <a:r>
                        <a:rPr lang="en-US" sz="750" spc="10">
                          <a:effectLst/>
                        </a:rPr>
                        <a:t> </a:t>
                      </a:r>
                      <a:r>
                        <a:rPr lang="en-US" sz="750">
                          <a:effectLst/>
                        </a:rPr>
                        <a:t>a</a:t>
                      </a:r>
                      <a:r>
                        <a:rPr lang="en-US" sz="750" spc="10">
                          <a:effectLst/>
                        </a:rPr>
                        <a:t> </a:t>
                      </a:r>
                      <a:r>
                        <a:rPr lang="en-US" sz="750">
                          <a:effectLst/>
                        </a:rPr>
                        <a:t>health</a:t>
                      </a:r>
                      <a:r>
                        <a:rPr lang="en-US" sz="750" spc="30">
                          <a:effectLst/>
                        </a:rPr>
                        <a:t> </a:t>
                      </a:r>
                      <a:r>
                        <a:rPr lang="en-US" sz="750" spc="-5">
                          <a:effectLst/>
                        </a:rPr>
                        <a:t>c</a:t>
                      </a:r>
                      <a:r>
                        <a:rPr lang="en-US" sz="750">
                          <a:effectLst/>
                        </a:rPr>
                        <a:t>ondit</a:t>
                      </a:r>
                      <a:r>
                        <a:rPr lang="en-US" sz="750" spc="5">
                          <a:effectLst/>
                        </a:rPr>
                        <a:t>i</a:t>
                      </a:r>
                      <a:r>
                        <a:rPr lang="en-US" sz="750" spc="-5">
                          <a:effectLst/>
                        </a:rPr>
                        <a:t>o</a:t>
                      </a:r>
                      <a:r>
                        <a:rPr lang="en-US" sz="750">
                          <a:effectLst/>
                        </a:rPr>
                        <a:t>n?</a:t>
                      </a:r>
                      <a:endParaRPr lang="en-US" sz="1100">
                        <a:effectLst/>
                        <a:latin typeface="Calibri"/>
                        <a:ea typeface="Calibri"/>
                        <a:cs typeface="Times New Roman"/>
                      </a:endParaRPr>
                    </a:p>
                  </a:txBody>
                  <a:tcPr marL="0" marR="0" marT="0" marB="0"/>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177800" marR="165735" algn="ctr">
                        <a:lnSpc>
                          <a:spcPct val="115000"/>
                        </a:lnSpc>
                        <a:spcBef>
                          <a:spcPts val="285"/>
                        </a:spcBef>
                        <a:spcAft>
                          <a:spcPts val="0"/>
                        </a:spcAft>
                      </a:pPr>
                      <a:r>
                        <a:rPr lang="en-US" sz="750">
                          <a:effectLst/>
                        </a:rPr>
                        <a:t>No</a:t>
                      </a:r>
                      <a:endParaRPr lang="en-US" sz="1100">
                        <a:effectLst/>
                        <a:latin typeface="Calibri"/>
                        <a:ea typeface="Calibri"/>
                        <a:cs typeface="Times New Roman"/>
                      </a:endParaRPr>
                    </a:p>
                  </a:txBody>
                  <a:tcPr marL="0" marR="0" marT="0" marB="0"/>
                </a:tc>
                <a:tc>
                  <a:txBody>
                    <a:bodyPr/>
                    <a:lstStyle/>
                    <a:p>
                      <a:pPr marL="257810" marR="24511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r>
              <a:tr h="13442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60655" marR="148590" algn="ctr">
                        <a:lnSpc>
                          <a:spcPct val="115000"/>
                        </a:lnSpc>
                        <a:spcBef>
                          <a:spcPts val="285"/>
                        </a:spcBef>
                        <a:spcAft>
                          <a:spcPts val="0"/>
                        </a:spcAft>
                      </a:pPr>
                      <a:r>
                        <a:rPr lang="en-US" sz="750" spc="-70">
                          <a:effectLst/>
                        </a:rPr>
                        <a:t>Y</a:t>
                      </a:r>
                      <a:r>
                        <a:rPr lang="en-US" sz="750">
                          <a:effectLst/>
                        </a:rPr>
                        <a:t>es</a:t>
                      </a:r>
                      <a:endParaRPr lang="en-US" sz="1100">
                        <a:effectLst/>
                        <a:latin typeface="Calibri"/>
                        <a:ea typeface="Calibri"/>
                        <a:cs typeface="Times New Roman"/>
                      </a:endParaRPr>
                    </a:p>
                  </a:txBody>
                  <a:tcPr marL="0" marR="0" marT="0" marB="0"/>
                </a:tc>
                <a:tc>
                  <a:txBody>
                    <a:bodyPr/>
                    <a:lstStyle/>
                    <a:p>
                      <a:pPr marL="257810" marR="24511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r>
              <a:tr h="103695">
                <a:tc rowSpan="2">
                  <a:txBody>
                    <a:bodyPr/>
                    <a:lstStyle/>
                    <a:p>
                      <a:pPr marL="60960" marR="0">
                        <a:lnSpc>
                          <a:spcPct val="115000"/>
                        </a:lnSpc>
                        <a:spcBef>
                          <a:spcPts val="285"/>
                        </a:spcBef>
                        <a:spcAft>
                          <a:spcPts val="0"/>
                        </a:spcAft>
                      </a:pPr>
                      <a:r>
                        <a:rPr lang="en-US" sz="750">
                          <a:effectLst/>
                        </a:rPr>
                        <a:t>D5.10</a:t>
                      </a:r>
                      <a:endParaRPr lang="en-US" sz="1100">
                        <a:effectLst/>
                        <a:latin typeface="Calibri"/>
                        <a:ea typeface="Calibri"/>
                        <a:cs typeface="Times New Roman"/>
                      </a:endParaRPr>
                    </a:p>
                  </a:txBody>
                  <a:tcPr marL="0" marR="0" marT="0" marB="0"/>
                </a:tc>
                <a:tc rowSpan="2" gridSpan="4">
                  <a:txBody>
                    <a:bodyPr/>
                    <a:lstStyle/>
                    <a:p>
                      <a:pPr marL="60960" marR="0">
                        <a:lnSpc>
                          <a:spcPct val="115000"/>
                        </a:lnSpc>
                        <a:spcBef>
                          <a:spcPts val="285"/>
                        </a:spcBef>
                        <a:spcAft>
                          <a:spcPts val="0"/>
                        </a:spcAft>
                      </a:pPr>
                      <a:r>
                        <a:rPr lang="en-US" sz="750">
                          <a:effectLst/>
                        </a:rPr>
                        <a:t>Did</a:t>
                      </a:r>
                      <a:r>
                        <a:rPr lang="en-US" sz="750" spc="15">
                          <a:effectLst/>
                        </a:rPr>
                        <a:t> </a:t>
                      </a:r>
                      <a:r>
                        <a:rPr lang="en-US" sz="750">
                          <a:effectLst/>
                        </a:rPr>
                        <a:t>you</a:t>
                      </a:r>
                      <a:r>
                        <a:rPr lang="en-US" sz="750" spc="15">
                          <a:effectLst/>
                        </a:rPr>
                        <a:t> </a:t>
                      </a:r>
                      <a:r>
                        <a:rPr lang="en-US" sz="750" u="sng">
                          <a:effectLst/>
                        </a:rPr>
                        <a:t>earn</a:t>
                      </a:r>
                      <a:r>
                        <a:rPr lang="en-US" sz="750" u="sng" spc="15">
                          <a:effectLst/>
                        </a:rPr>
                        <a:t> </a:t>
                      </a:r>
                      <a:r>
                        <a:rPr lang="en-US" sz="750" u="sng">
                          <a:effectLst/>
                        </a:rPr>
                        <a:t>less</a:t>
                      </a:r>
                      <a:r>
                        <a:rPr lang="en-US" sz="750" u="sng" spc="15">
                          <a:effectLst/>
                        </a:rPr>
                        <a:t> </a:t>
                      </a:r>
                      <a:r>
                        <a:rPr lang="en-US" sz="750" u="sng">
                          <a:effectLst/>
                        </a:rPr>
                        <a:t>money</a:t>
                      </a:r>
                      <a:r>
                        <a:rPr lang="en-US" sz="750" spc="20">
                          <a:effectLst/>
                        </a:rPr>
                        <a:t> </a:t>
                      </a:r>
                      <a:r>
                        <a:rPr lang="en-US" sz="750" spc="-5">
                          <a:effectLst/>
                        </a:rPr>
                        <a:t>a</a:t>
                      </a:r>
                      <a:r>
                        <a:rPr lang="en-US" sz="750">
                          <a:effectLst/>
                        </a:rPr>
                        <a:t>s</a:t>
                      </a:r>
                      <a:r>
                        <a:rPr lang="en-US" sz="750" spc="20">
                          <a:effectLst/>
                        </a:rPr>
                        <a:t> </a:t>
                      </a:r>
                      <a:r>
                        <a:rPr lang="en-US" sz="750">
                          <a:effectLst/>
                        </a:rPr>
                        <a:t>the</a:t>
                      </a:r>
                      <a:r>
                        <a:rPr lang="en-US" sz="750" spc="15">
                          <a:effectLst/>
                        </a:rPr>
                        <a:t> </a:t>
                      </a:r>
                      <a:r>
                        <a:rPr lang="en-US" sz="750">
                          <a:effectLst/>
                        </a:rPr>
                        <a:t>result</a:t>
                      </a:r>
                      <a:r>
                        <a:rPr lang="en-US" sz="750" spc="25">
                          <a:effectLst/>
                        </a:rPr>
                        <a:t> </a:t>
                      </a:r>
                      <a:r>
                        <a:rPr lang="en-US" sz="750">
                          <a:effectLst/>
                        </a:rPr>
                        <a:t>of</a:t>
                      </a:r>
                      <a:r>
                        <a:rPr lang="en-US" sz="750" spc="5">
                          <a:effectLst/>
                        </a:rPr>
                        <a:t> </a:t>
                      </a:r>
                      <a:r>
                        <a:rPr lang="en-US" sz="750">
                          <a:effectLst/>
                        </a:rPr>
                        <a:t>a</a:t>
                      </a:r>
                      <a:r>
                        <a:rPr lang="en-US" sz="750" spc="15">
                          <a:effectLst/>
                        </a:rPr>
                        <a:t> </a:t>
                      </a:r>
                      <a:r>
                        <a:rPr lang="en-US" sz="750" spc="-5">
                          <a:effectLst/>
                        </a:rPr>
                        <a:t>h</a:t>
                      </a:r>
                      <a:r>
                        <a:rPr lang="en-US" sz="750">
                          <a:effectLst/>
                        </a:rPr>
                        <a:t>ealth</a:t>
                      </a:r>
                      <a:r>
                        <a:rPr lang="en-US" sz="750" spc="25">
                          <a:effectLst/>
                        </a:rPr>
                        <a:t> </a:t>
                      </a:r>
                      <a:r>
                        <a:rPr lang="en-US" sz="750">
                          <a:effectLst/>
                        </a:rPr>
                        <a:t>c</a:t>
                      </a:r>
                      <a:r>
                        <a:rPr lang="en-US" sz="750" spc="-5">
                          <a:effectLst/>
                        </a:rPr>
                        <a:t>o</a:t>
                      </a:r>
                      <a:r>
                        <a:rPr lang="en-US" sz="750">
                          <a:effectLst/>
                        </a:rPr>
                        <a:t>ndition?</a:t>
                      </a:r>
                      <a:endParaRPr lang="en-US" sz="1100">
                        <a:effectLst/>
                        <a:latin typeface="Calibri"/>
                        <a:ea typeface="Calibri"/>
                        <a:cs typeface="Times New Roman"/>
                      </a:endParaRPr>
                    </a:p>
                  </a:txBody>
                  <a:tcPr marL="0" marR="0" marT="0" marB="0"/>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177165" marR="165735" algn="ctr">
                        <a:lnSpc>
                          <a:spcPct val="115000"/>
                        </a:lnSpc>
                        <a:spcBef>
                          <a:spcPts val="285"/>
                        </a:spcBef>
                        <a:spcAft>
                          <a:spcPts val="0"/>
                        </a:spcAft>
                      </a:pPr>
                      <a:r>
                        <a:rPr lang="en-US" sz="750">
                          <a:effectLst/>
                        </a:rPr>
                        <a:t>No</a:t>
                      </a:r>
                      <a:endParaRPr lang="en-US" sz="1100">
                        <a:effectLst/>
                        <a:latin typeface="Calibri"/>
                        <a:ea typeface="Calibri"/>
                        <a:cs typeface="Times New Roman"/>
                      </a:endParaRPr>
                    </a:p>
                  </a:txBody>
                  <a:tcPr marL="0" marR="0" marT="0" marB="0"/>
                </a:tc>
                <a:tc>
                  <a:txBody>
                    <a:bodyPr/>
                    <a:lstStyle/>
                    <a:p>
                      <a:pPr marL="257175" marR="24511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r>
              <a:tr h="127379">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60655" marR="148590" algn="ctr">
                        <a:lnSpc>
                          <a:spcPct val="115000"/>
                        </a:lnSpc>
                        <a:spcBef>
                          <a:spcPts val="285"/>
                        </a:spcBef>
                        <a:spcAft>
                          <a:spcPts val="0"/>
                        </a:spcAft>
                      </a:pPr>
                      <a:r>
                        <a:rPr lang="en-US" sz="750" spc="-70">
                          <a:effectLst/>
                        </a:rPr>
                        <a:t>Y</a:t>
                      </a:r>
                      <a:r>
                        <a:rPr lang="en-US" sz="750">
                          <a:effectLst/>
                        </a:rPr>
                        <a:t>es</a:t>
                      </a:r>
                      <a:endParaRPr lang="en-US" sz="1100">
                        <a:effectLst/>
                        <a:latin typeface="Calibri"/>
                        <a:ea typeface="Calibri"/>
                        <a:cs typeface="Times New Roman"/>
                      </a:endParaRPr>
                    </a:p>
                  </a:txBody>
                  <a:tcPr marL="0" marR="0" marT="0" marB="0"/>
                </a:tc>
                <a:tc>
                  <a:txBody>
                    <a:bodyPr/>
                    <a:lstStyle/>
                    <a:p>
                      <a:pPr marL="257175" marR="245110" algn="ctr">
                        <a:lnSpc>
                          <a:spcPct val="115000"/>
                        </a:lnSpc>
                        <a:spcBef>
                          <a:spcPts val="285"/>
                        </a:spcBef>
                        <a:spcAft>
                          <a:spcPts val="0"/>
                        </a:spcAft>
                      </a:pPr>
                      <a:r>
                        <a:rPr lang="en-US" sz="750" dirty="0">
                          <a:effectLst/>
                        </a:rPr>
                        <a:t>2</a:t>
                      </a:r>
                      <a:endParaRPr lang="en-US" sz="1100" dirty="0">
                        <a:effectLst/>
                        <a:latin typeface="Calibri"/>
                        <a:ea typeface="Calibri"/>
                        <a:cs typeface="Times New Roman"/>
                      </a:endParaRPr>
                    </a:p>
                  </a:txBody>
                  <a:tcPr marL="0" marR="0" marT="0" marB="0"/>
                </a:tc>
              </a:tr>
            </a:tbl>
          </a:graphicData>
        </a:graphic>
      </p:graphicFrame>
      <p:sp>
        <p:nvSpPr>
          <p:cNvPr id="11" name="Rectangle 10"/>
          <p:cNvSpPr/>
          <p:nvPr/>
        </p:nvSpPr>
        <p:spPr>
          <a:xfrm>
            <a:off x="2438400" y="3048000"/>
            <a:ext cx="3509038" cy="369332"/>
          </a:xfrm>
          <a:prstGeom prst="rect">
            <a:avLst/>
          </a:prstGeom>
        </p:spPr>
        <p:txBody>
          <a:bodyPr wrap="none">
            <a:spAutoFit/>
          </a:bodyPr>
          <a:lstStyle/>
          <a:p>
            <a:pPr lvl="0" indent="11113" eaLnBrk="0" fontAlgn="base" hangingPunct="0">
              <a:spcBef>
                <a:spcPct val="0"/>
              </a:spcBef>
              <a:spcAft>
                <a:spcPct val="0"/>
              </a:spcAft>
            </a:pPr>
            <a:r>
              <a:rPr lang="en-US" altLang="en-US" b="1" dirty="0">
                <a:solidFill>
                  <a:srgbClr val="231F20"/>
                </a:solidFill>
                <a:latin typeface="Arial" pitchFamily="34" charset="0"/>
                <a:ea typeface="Calibri" pitchFamily="34" charset="0"/>
                <a:cs typeface="Arial" pitchFamily="34" charset="0"/>
              </a:rPr>
              <a:t>Domain </a:t>
            </a:r>
            <a:r>
              <a:rPr lang="en-US" altLang="en-US" b="1" dirty="0" smtClean="0">
                <a:solidFill>
                  <a:srgbClr val="231F20"/>
                </a:solidFill>
                <a:latin typeface="Arial" pitchFamily="34" charset="0"/>
                <a:ea typeface="Calibri" pitchFamily="34" charset="0"/>
                <a:cs typeface="Arial" pitchFamily="34" charset="0"/>
              </a:rPr>
              <a:t>5       LIFE ACTIVITIES</a:t>
            </a:r>
            <a:endParaRPr lang="en-US" altLang="en-US" dirty="0">
              <a:latin typeface="Arial" pitchFamily="34" charset="0"/>
              <a:cs typeface="Arial" pitchFamily="34" charset="0"/>
            </a:endParaRPr>
          </a:p>
        </p:txBody>
      </p:sp>
      <p:sp>
        <p:nvSpPr>
          <p:cNvPr id="12" name="Rectangle 11"/>
          <p:cNvSpPr/>
          <p:nvPr/>
        </p:nvSpPr>
        <p:spPr>
          <a:xfrm>
            <a:off x="2743200" y="4876800"/>
            <a:ext cx="5197641" cy="369332"/>
          </a:xfrm>
          <a:prstGeom prst="rect">
            <a:avLst/>
          </a:prstGeom>
        </p:spPr>
        <p:txBody>
          <a:bodyPr wrap="none">
            <a:spAutoFit/>
          </a:bodyPr>
          <a:lstStyle/>
          <a:p>
            <a:pPr lvl="0" indent="11113" eaLnBrk="0" fontAlgn="base" hangingPunct="0">
              <a:spcBef>
                <a:spcPct val="0"/>
              </a:spcBef>
              <a:spcAft>
                <a:spcPct val="0"/>
              </a:spcAft>
            </a:pPr>
            <a:r>
              <a:rPr lang="en-US" altLang="en-US" b="1" dirty="0">
                <a:solidFill>
                  <a:srgbClr val="231F20"/>
                </a:solidFill>
                <a:latin typeface="Arial" pitchFamily="34" charset="0"/>
                <a:ea typeface="Calibri" pitchFamily="34" charset="0"/>
                <a:cs typeface="Arial" pitchFamily="34" charset="0"/>
              </a:rPr>
              <a:t>Domain </a:t>
            </a:r>
            <a:r>
              <a:rPr lang="en-US" altLang="en-US" b="1" dirty="0" smtClean="0">
                <a:solidFill>
                  <a:srgbClr val="231F20"/>
                </a:solidFill>
                <a:latin typeface="Arial" pitchFamily="34" charset="0"/>
                <a:ea typeface="Calibri" pitchFamily="34" charset="0"/>
                <a:cs typeface="Arial" pitchFamily="34" charset="0"/>
              </a:rPr>
              <a:t>5       WORK OR SCHOOL ACTIVITIES</a:t>
            </a: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7538934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65133637"/>
              </p:ext>
            </p:extLst>
          </p:nvPr>
        </p:nvGraphicFramePr>
        <p:xfrm>
          <a:off x="1219200" y="1944211"/>
          <a:ext cx="7162801" cy="4456589"/>
        </p:xfrm>
        <a:graphic>
          <a:graphicData uri="http://schemas.openxmlformats.org/drawingml/2006/table">
            <a:tbl>
              <a:tblPr>
                <a:tableStyleId>{5C22544A-7EE6-4342-B048-85BDC9FD1C3A}</a:tableStyleId>
              </a:tblPr>
              <a:tblGrid>
                <a:gridCol w="670904"/>
                <a:gridCol w="2682686"/>
                <a:gridCol w="550271"/>
                <a:gridCol w="550271"/>
                <a:gridCol w="958567"/>
                <a:gridCol w="745139"/>
                <a:gridCol w="1004963"/>
              </a:tblGrid>
              <a:tr h="385296">
                <a:tc gridSpan="2">
                  <a:txBody>
                    <a:bodyPr/>
                    <a:lstStyle/>
                    <a:p>
                      <a:pPr marL="60960" marR="0">
                        <a:lnSpc>
                          <a:spcPct val="115000"/>
                        </a:lnSpc>
                        <a:spcBef>
                          <a:spcPts val="285"/>
                        </a:spcBef>
                        <a:spcAft>
                          <a:spcPts val="0"/>
                        </a:spcAft>
                      </a:pPr>
                      <a:r>
                        <a:rPr lang="en-US" sz="750">
                          <a:effectLst/>
                        </a:rPr>
                        <a:t>In</a:t>
                      </a:r>
                      <a:r>
                        <a:rPr lang="en-US" sz="750" spc="15">
                          <a:effectLst/>
                        </a:rPr>
                        <a:t> </a:t>
                      </a:r>
                      <a:r>
                        <a:rPr lang="en-US" sz="750">
                          <a:effectLst/>
                        </a:rPr>
                        <a:t>t</a:t>
                      </a:r>
                      <a:r>
                        <a:rPr lang="en-US" sz="750" spc="5">
                          <a:effectLst/>
                        </a:rPr>
                        <a:t>h</a:t>
                      </a:r>
                      <a:r>
                        <a:rPr lang="en-US" sz="750">
                          <a:effectLst/>
                        </a:rPr>
                        <a:t>e</a:t>
                      </a:r>
                      <a:r>
                        <a:rPr lang="en-US" sz="750" spc="15">
                          <a:effectLst/>
                        </a:rPr>
                        <a:t> </a:t>
                      </a:r>
                      <a:r>
                        <a:rPr lang="en-US" sz="750" spc="-10">
                          <a:effectLst/>
                        </a:rPr>
                        <a:t>p</a:t>
                      </a:r>
                      <a:r>
                        <a:rPr lang="en-US" sz="750" spc="5">
                          <a:effectLst/>
                        </a:rPr>
                        <a:t>a</a:t>
                      </a:r>
                      <a:r>
                        <a:rPr lang="en-US" sz="750" spc="-5">
                          <a:effectLst/>
                        </a:rPr>
                        <a:t>s</a:t>
                      </a:r>
                      <a:r>
                        <a:rPr lang="en-US" sz="750">
                          <a:effectLst/>
                        </a:rPr>
                        <a:t>t</a:t>
                      </a:r>
                      <a:r>
                        <a:rPr lang="en-US" sz="750" spc="20">
                          <a:effectLst/>
                        </a:rPr>
                        <a:t> </a:t>
                      </a:r>
                      <a:r>
                        <a:rPr lang="en-US" sz="750" spc="5">
                          <a:effectLst/>
                        </a:rPr>
                        <a:t>3</a:t>
                      </a:r>
                      <a:r>
                        <a:rPr lang="en-US" sz="750">
                          <a:effectLst/>
                        </a:rPr>
                        <a:t>0</a:t>
                      </a:r>
                      <a:r>
                        <a:rPr lang="en-US" sz="750" spc="15">
                          <a:effectLst/>
                        </a:rPr>
                        <a:t> </a:t>
                      </a:r>
                      <a:r>
                        <a:rPr lang="en-US" sz="750" spc="5">
                          <a:effectLst/>
                        </a:rPr>
                        <a:t>day</a:t>
                      </a:r>
                      <a:r>
                        <a:rPr lang="en-US" sz="750" spc="-5">
                          <a:effectLst/>
                        </a:rPr>
                        <a:t>s</a:t>
                      </a:r>
                      <a:r>
                        <a:rPr lang="en-US" sz="750">
                          <a:effectLst/>
                        </a:rPr>
                        <a:t>:</a:t>
                      </a:r>
                      <a:endParaRPr lang="en-US" sz="1100">
                        <a:effectLst/>
                        <a:latin typeface="Calibri"/>
                        <a:ea typeface="Calibri"/>
                        <a:cs typeface="Times New Roman"/>
                      </a:endParaRPr>
                    </a:p>
                  </a:txBody>
                  <a:tcPr marL="0" marR="0" marT="0" marB="0"/>
                </a:tc>
                <a:tc hMerge="1">
                  <a:txBody>
                    <a:bodyPr/>
                    <a:lstStyle/>
                    <a:p>
                      <a:endParaRPr lang="en-US"/>
                    </a:p>
                  </a:txBody>
                  <a:tcPr/>
                </a:tc>
                <a:tc>
                  <a:txBody>
                    <a:bodyPr/>
                    <a:lstStyle/>
                    <a:p>
                      <a:pPr marL="63500" marR="0">
                        <a:lnSpc>
                          <a:spcPct val="115000"/>
                        </a:lnSpc>
                        <a:spcBef>
                          <a:spcPts val="285"/>
                        </a:spcBef>
                        <a:spcAft>
                          <a:spcPts val="0"/>
                        </a:spcAft>
                      </a:pPr>
                      <a:r>
                        <a:rPr lang="en-US" sz="750">
                          <a:effectLst/>
                        </a:rPr>
                        <a:t>No</a:t>
                      </a:r>
                      <a:r>
                        <a:rPr lang="en-US" sz="750" spc="-5">
                          <a:effectLst/>
                        </a:rPr>
                        <a:t>n</a:t>
                      </a:r>
                      <a:r>
                        <a:rPr lang="en-US" sz="750">
                          <a:effectLst/>
                        </a:rPr>
                        <a:t>e</a:t>
                      </a:r>
                      <a:endParaRPr lang="en-US" sz="1100">
                        <a:effectLst/>
                        <a:latin typeface="Calibri"/>
                        <a:ea typeface="Calibri"/>
                        <a:cs typeface="Times New Roman"/>
                      </a:endParaRPr>
                    </a:p>
                  </a:txBody>
                  <a:tcPr marL="0" marR="0" marT="0" marB="0"/>
                </a:tc>
                <a:tc>
                  <a:txBody>
                    <a:bodyPr/>
                    <a:lstStyle/>
                    <a:p>
                      <a:pPr marL="87630" marR="0">
                        <a:lnSpc>
                          <a:spcPct val="115000"/>
                        </a:lnSpc>
                        <a:spcBef>
                          <a:spcPts val="285"/>
                        </a:spcBef>
                        <a:spcAft>
                          <a:spcPts val="0"/>
                        </a:spcAft>
                      </a:pPr>
                      <a:r>
                        <a:rPr lang="en-US" sz="750">
                          <a:effectLst/>
                        </a:rPr>
                        <a:t>Mild</a:t>
                      </a:r>
                      <a:endParaRPr lang="en-US" sz="1100">
                        <a:effectLst/>
                        <a:latin typeface="Calibri"/>
                        <a:ea typeface="Calibri"/>
                        <a:cs typeface="Times New Roman"/>
                      </a:endParaRPr>
                    </a:p>
                  </a:txBody>
                  <a:tcPr marL="0" marR="0" marT="0" marB="0"/>
                </a:tc>
                <a:tc>
                  <a:txBody>
                    <a:bodyPr/>
                    <a:lstStyle/>
                    <a:p>
                      <a:pPr marL="108585" marR="0">
                        <a:lnSpc>
                          <a:spcPct val="115000"/>
                        </a:lnSpc>
                        <a:spcBef>
                          <a:spcPts val="285"/>
                        </a:spcBef>
                        <a:spcAft>
                          <a:spcPts val="0"/>
                        </a:spcAft>
                      </a:pPr>
                      <a:r>
                        <a:rPr lang="en-US" sz="750">
                          <a:effectLst/>
                        </a:rPr>
                        <a:t>Moderate</a:t>
                      </a:r>
                      <a:endParaRPr lang="en-US" sz="1100">
                        <a:effectLst/>
                        <a:latin typeface="Calibri"/>
                        <a:ea typeface="Calibri"/>
                        <a:cs typeface="Times New Roman"/>
                      </a:endParaRPr>
                    </a:p>
                  </a:txBody>
                  <a:tcPr marL="0" marR="0" marT="0" marB="0"/>
                </a:tc>
                <a:tc>
                  <a:txBody>
                    <a:bodyPr/>
                    <a:lstStyle/>
                    <a:p>
                      <a:pPr marL="92075" marR="0">
                        <a:lnSpc>
                          <a:spcPct val="115000"/>
                        </a:lnSpc>
                        <a:spcBef>
                          <a:spcPts val="285"/>
                        </a:spcBef>
                        <a:spcAft>
                          <a:spcPts val="0"/>
                        </a:spcAft>
                      </a:pPr>
                      <a:r>
                        <a:rPr lang="en-US" sz="750" spc="-5">
                          <a:effectLst/>
                        </a:rPr>
                        <a:t>S</a:t>
                      </a:r>
                      <a:r>
                        <a:rPr lang="en-US" sz="750">
                          <a:effectLst/>
                        </a:rPr>
                        <a:t>eve</a:t>
                      </a:r>
                      <a:r>
                        <a:rPr lang="en-US" sz="750" spc="-5">
                          <a:effectLst/>
                        </a:rPr>
                        <a:t>r</a:t>
                      </a:r>
                      <a:r>
                        <a:rPr lang="en-US" sz="750">
                          <a:effectLst/>
                        </a:rPr>
                        <a:t>e</a:t>
                      </a:r>
                      <a:endParaRPr lang="en-US" sz="1100">
                        <a:effectLst/>
                        <a:latin typeface="Calibri"/>
                        <a:ea typeface="Calibri"/>
                        <a:cs typeface="Times New Roman"/>
                      </a:endParaRPr>
                    </a:p>
                  </a:txBody>
                  <a:tcPr marL="0" marR="0" marT="0" marB="0"/>
                </a:tc>
                <a:tc>
                  <a:txBody>
                    <a:bodyPr/>
                    <a:lstStyle/>
                    <a:p>
                      <a:pPr marL="108585" marR="58420" indent="-20955">
                        <a:lnSpc>
                          <a:spcPct val="108000"/>
                        </a:lnSpc>
                        <a:spcBef>
                          <a:spcPts val="285"/>
                        </a:spcBef>
                        <a:spcAft>
                          <a:spcPts val="0"/>
                        </a:spcAft>
                      </a:pPr>
                      <a:r>
                        <a:rPr lang="en-US" sz="750">
                          <a:effectLst/>
                        </a:rPr>
                        <a:t>Extreme</a:t>
                      </a:r>
                      <a:r>
                        <a:rPr lang="en-US" sz="750" spc="25">
                          <a:effectLst/>
                        </a:rPr>
                        <a:t> </a:t>
                      </a:r>
                      <a:r>
                        <a:rPr lang="en-US" sz="750">
                          <a:effectLst/>
                        </a:rPr>
                        <a:t>or</a:t>
                      </a:r>
                      <a:r>
                        <a:rPr lang="en-US" sz="750" spc="10">
                          <a:effectLst/>
                        </a:rPr>
                        <a:t> </a:t>
                      </a:r>
                      <a:r>
                        <a:rPr lang="en-US" sz="750" spc="-5">
                          <a:effectLst/>
                        </a:rPr>
                        <a:t>c</a:t>
                      </a:r>
                      <a:r>
                        <a:rPr lang="en-US" sz="750" spc="5">
                          <a:effectLst/>
                        </a:rPr>
                        <a:t>anno</a:t>
                      </a:r>
                      <a:r>
                        <a:rPr lang="en-US" sz="750">
                          <a:effectLst/>
                        </a:rPr>
                        <a:t>t</a:t>
                      </a:r>
                      <a:r>
                        <a:rPr lang="en-US" sz="750" spc="25">
                          <a:effectLst/>
                        </a:rPr>
                        <a:t> </a:t>
                      </a:r>
                      <a:r>
                        <a:rPr lang="en-US" sz="750" spc="5">
                          <a:effectLst/>
                        </a:rPr>
                        <a:t>do</a:t>
                      </a:r>
                      <a:endParaRPr lang="en-US" sz="1100">
                        <a:effectLst/>
                        <a:latin typeface="Calibri"/>
                        <a:ea typeface="Calibri"/>
                        <a:cs typeface="Times New Roman"/>
                      </a:endParaRPr>
                    </a:p>
                  </a:txBody>
                  <a:tcPr marL="0" marR="0" marT="0" marB="0"/>
                </a:tc>
              </a:tr>
              <a:tr h="809876">
                <a:tc>
                  <a:txBody>
                    <a:bodyPr/>
                    <a:lstStyle/>
                    <a:p>
                      <a:pPr marL="60960" marR="0">
                        <a:lnSpc>
                          <a:spcPct val="115000"/>
                        </a:lnSpc>
                        <a:spcBef>
                          <a:spcPts val="285"/>
                        </a:spcBef>
                        <a:spcAft>
                          <a:spcPts val="0"/>
                        </a:spcAft>
                      </a:pPr>
                      <a:r>
                        <a:rPr lang="en-US" sz="750">
                          <a:effectLst/>
                        </a:rPr>
                        <a:t>D6.1</a:t>
                      </a:r>
                      <a:endParaRPr lang="en-US" sz="1100">
                        <a:effectLst/>
                        <a:latin typeface="Calibri"/>
                        <a:ea typeface="Calibri"/>
                        <a:cs typeface="Times New Roman"/>
                      </a:endParaRPr>
                    </a:p>
                  </a:txBody>
                  <a:tcPr marL="0" marR="0" marT="0" marB="0"/>
                </a:tc>
                <a:tc>
                  <a:txBody>
                    <a:bodyPr/>
                    <a:lstStyle/>
                    <a:p>
                      <a:pPr marL="60960" marR="131445">
                        <a:lnSpc>
                          <a:spcPct val="108000"/>
                        </a:lnSpc>
                        <a:spcBef>
                          <a:spcPts val="285"/>
                        </a:spcBef>
                        <a:spcAft>
                          <a:spcPts val="0"/>
                        </a:spcAft>
                      </a:pPr>
                      <a:r>
                        <a:rPr lang="en-US" sz="750">
                          <a:effectLst/>
                        </a:rPr>
                        <a:t>How</a:t>
                      </a:r>
                      <a:r>
                        <a:rPr lang="en-US" sz="750" spc="20">
                          <a:effectLst/>
                        </a:rPr>
                        <a:t> </a:t>
                      </a:r>
                      <a:r>
                        <a:rPr lang="en-US" sz="750">
                          <a:effectLst/>
                        </a:rPr>
                        <a:t>much</a:t>
                      </a:r>
                      <a:r>
                        <a:rPr lang="en-US" sz="750" spc="25">
                          <a:effectLst/>
                        </a:rPr>
                        <a:t> </a:t>
                      </a:r>
                      <a:r>
                        <a:rPr lang="en-US" sz="750">
                          <a:effectLst/>
                        </a:rPr>
                        <a:t>of</a:t>
                      </a:r>
                      <a:r>
                        <a:rPr lang="en-US" sz="750" spc="5">
                          <a:effectLst/>
                        </a:rPr>
                        <a:t> </a:t>
                      </a:r>
                      <a:r>
                        <a:rPr lang="en-US" sz="750">
                          <a:effectLst/>
                        </a:rPr>
                        <a:t>a</a:t>
                      </a:r>
                      <a:r>
                        <a:rPr lang="en-US" sz="750" spc="15">
                          <a:effectLst/>
                        </a:rPr>
                        <a:t> </a:t>
                      </a:r>
                      <a:r>
                        <a:rPr lang="en-US" sz="750" spc="-5">
                          <a:effectLst/>
                        </a:rPr>
                        <a:t>p</a:t>
                      </a:r>
                      <a:r>
                        <a:rPr lang="en-US" sz="750" spc="5">
                          <a:effectLst/>
                        </a:rPr>
                        <a:t>r</a:t>
                      </a:r>
                      <a:r>
                        <a:rPr lang="en-US" sz="750">
                          <a:effectLst/>
                        </a:rPr>
                        <a:t>o</a:t>
                      </a:r>
                      <a:r>
                        <a:rPr lang="en-US" sz="750" spc="-5">
                          <a:effectLst/>
                        </a:rPr>
                        <a:t>b</a:t>
                      </a:r>
                      <a:r>
                        <a:rPr lang="en-US" sz="750">
                          <a:effectLst/>
                        </a:rPr>
                        <a:t>l</a:t>
                      </a:r>
                      <a:r>
                        <a:rPr lang="en-US" sz="750" spc="-5">
                          <a:effectLst/>
                        </a:rPr>
                        <a:t>e</a:t>
                      </a:r>
                      <a:r>
                        <a:rPr lang="en-US" sz="750">
                          <a:effectLst/>
                        </a:rPr>
                        <a:t>m</a:t>
                      </a:r>
                      <a:r>
                        <a:rPr lang="en-US" sz="750" spc="35">
                          <a:effectLst/>
                        </a:rPr>
                        <a:t> </a:t>
                      </a:r>
                      <a:r>
                        <a:rPr lang="en-US" sz="750">
                          <a:effectLst/>
                        </a:rPr>
                        <a:t>did</a:t>
                      </a:r>
                      <a:r>
                        <a:rPr lang="en-US" sz="750" spc="15">
                          <a:effectLst/>
                        </a:rPr>
                        <a:t> </a:t>
                      </a:r>
                      <a:r>
                        <a:rPr lang="en-US" sz="750">
                          <a:effectLst/>
                        </a:rPr>
                        <a:t>you</a:t>
                      </a:r>
                      <a:r>
                        <a:rPr lang="en-US" sz="750" spc="15">
                          <a:effectLst/>
                        </a:rPr>
                        <a:t> </a:t>
                      </a:r>
                      <a:r>
                        <a:rPr lang="en-US" sz="750">
                          <a:effectLst/>
                        </a:rPr>
                        <a:t>ha</a:t>
                      </a:r>
                      <a:r>
                        <a:rPr lang="en-US" sz="750" spc="-5">
                          <a:effectLst/>
                        </a:rPr>
                        <a:t>v</a:t>
                      </a:r>
                      <a:r>
                        <a:rPr lang="en-US" sz="750">
                          <a:effectLst/>
                        </a:rPr>
                        <a:t>e</a:t>
                      </a:r>
                      <a:r>
                        <a:rPr lang="en-US" sz="750" spc="20">
                          <a:effectLst/>
                        </a:rPr>
                        <a:t> </a:t>
                      </a:r>
                      <a:r>
                        <a:rPr lang="en-US" sz="750" u="sng">
                          <a:effectLst/>
                        </a:rPr>
                        <a:t>joinin</a:t>
                      </a:r>
                      <a:r>
                        <a:rPr lang="en-US" sz="750" u="sng" spc="5">
                          <a:effectLst/>
                        </a:rPr>
                        <a:t>g</a:t>
                      </a:r>
                      <a:r>
                        <a:rPr lang="en-US" sz="750" u="sng" spc="20">
                          <a:effectLst/>
                        </a:rPr>
                        <a:t> </a:t>
                      </a:r>
                      <a:r>
                        <a:rPr lang="en-US" sz="750" u="sng">
                          <a:effectLst/>
                        </a:rPr>
                        <a:t>in</a:t>
                      </a:r>
                      <a:r>
                        <a:rPr lang="en-US" sz="750" u="sng" spc="10">
                          <a:effectLst/>
                        </a:rPr>
                        <a:t> </a:t>
                      </a:r>
                      <a:r>
                        <a:rPr lang="en-US" sz="750" u="sng" spc="-5">
                          <a:effectLst/>
                        </a:rPr>
                        <a:t>c</a:t>
                      </a:r>
                      <a:r>
                        <a:rPr lang="en-US" sz="750" u="sng">
                          <a:effectLst/>
                        </a:rPr>
                        <a:t>ommunity</a:t>
                      </a:r>
                      <a:r>
                        <a:rPr lang="en-US" sz="750" u="sng" spc="40">
                          <a:effectLst/>
                        </a:rPr>
                        <a:t> </a:t>
                      </a:r>
                      <a:r>
                        <a:rPr lang="en-US" sz="750" u="sng">
                          <a:effectLst/>
                        </a:rPr>
                        <a:t>a</a:t>
                      </a:r>
                      <a:r>
                        <a:rPr lang="en-US" sz="750" u="sng" spc="-5">
                          <a:effectLst/>
                        </a:rPr>
                        <a:t>c</a:t>
                      </a:r>
                      <a:r>
                        <a:rPr lang="en-US" sz="750" u="sng">
                          <a:effectLst/>
                        </a:rPr>
                        <a:t>tivit</a:t>
                      </a:r>
                      <a:r>
                        <a:rPr lang="en-US" sz="750" u="sng" spc="5">
                          <a:effectLst/>
                        </a:rPr>
                        <a:t>i</a:t>
                      </a:r>
                      <a:r>
                        <a:rPr lang="en-US" sz="750" u="sng" spc="-5">
                          <a:effectLst/>
                        </a:rPr>
                        <a:t>e</a:t>
                      </a:r>
                      <a:r>
                        <a:rPr lang="en-US" sz="750" u="sng">
                          <a:effectLst/>
                        </a:rPr>
                        <a:t>s</a:t>
                      </a:r>
                      <a:r>
                        <a:rPr lang="en-US" sz="750" spc="20">
                          <a:effectLst/>
                        </a:rPr>
                        <a:t> </a:t>
                      </a:r>
                      <a:r>
                        <a:rPr lang="en-US" sz="750" spc="5">
                          <a:effectLst/>
                        </a:rPr>
                        <a:t>(</a:t>
                      </a:r>
                      <a:r>
                        <a:rPr lang="en-US" sz="750">
                          <a:effectLst/>
                        </a:rPr>
                        <a:t>f</a:t>
                      </a:r>
                      <a:r>
                        <a:rPr lang="en-US" sz="750" spc="5">
                          <a:effectLst/>
                        </a:rPr>
                        <a:t>or</a:t>
                      </a:r>
                      <a:r>
                        <a:rPr lang="en-US" sz="750" spc="20">
                          <a:effectLst/>
                        </a:rPr>
                        <a:t> </a:t>
                      </a:r>
                      <a:r>
                        <a:rPr lang="en-US" sz="750">
                          <a:effectLst/>
                        </a:rPr>
                        <a:t>e</a:t>
                      </a:r>
                      <a:r>
                        <a:rPr lang="en-US" sz="750" spc="-5">
                          <a:effectLst/>
                        </a:rPr>
                        <a:t>x</a:t>
                      </a:r>
                      <a:r>
                        <a:rPr lang="en-US" sz="750">
                          <a:effectLst/>
                        </a:rPr>
                        <a:t>ample,</a:t>
                      </a:r>
                      <a:r>
                        <a:rPr lang="en-US" sz="750" spc="35">
                          <a:effectLst/>
                        </a:rPr>
                        <a:t> </a:t>
                      </a:r>
                      <a:r>
                        <a:rPr lang="en-US" sz="750">
                          <a:effectLst/>
                        </a:rPr>
                        <a:t>festi</a:t>
                      </a:r>
                      <a:r>
                        <a:rPr lang="en-US" sz="750" spc="-5">
                          <a:effectLst/>
                        </a:rPr>
                        <a:t>v</a:t>
                      </a:r>
                      <a:r>
                        <a:rPr lang="en-US" sz="750">
                          <a:effectLst/>
                        </a:rPr>
                        <a:t>ities,</a:t>
                      </a:r>
                      <a:r>
                        <a:rPr lang="en-US" sz="750" spc="35">
                          <a:effectLst/>
                        </a:rPr>
                        <a:t> </a:t>
                      </a:r>
                      <a:r>
                        <a:rPr lang="en-US" sz="750">
                          <a:effectLst/>
                        </a:rPr>
                        <a:t>religious</a:t>
                      </a:r>
                      <a:r>
                        <a:rPr lang="en-US" sz="750" spc="35">
                          <a:effectLst/>
                        </a:rPr>
                        <a:t> </a:t>
                      </a:r>
                      <a:r>
                        <a:rPr lang="en-US" sz="750">
                          <a:effectLst/>
                        </a:rPr>
                        <a:t>or</a:t>
                      </a:r>
                      <a:r>
                        <a:rPr lang="en-US" sz="750" spc="10">
                          <a:effectLst/>
                        </a:rPr>
                        <a:t> </a:t>
                      </a:r>
                      <a:r>
                        <a:rPr lang="en-US" sz="750" spc="-5">
                          <a:effectLst/>
                        </a:rPr>
                        <a:t>o</a:t>
                      </a:r>
                      <a:r>
                        <a:rPr lang="en-US" sz="750" spc="5">
                          <a:effectLst/>
                        </a:rPr>
                        <a:t>t</a:t>
                      </a:r>
                      <a:r>
                        <a:rPr lang="en-US" sz="750">
                          <a:effectLst/>
                        </a:rPr>
                        <a:t>h</a:t>
                      </a:r>
                      <a:r>
                        <a:rPr lang="en-US" sz="750" spc="-5">
                          <a:effectLst/>
                        </a:rPr>
                        <a:t>e</a:t>
                      </a:r>
                      <a:r>
                        <a:rPr lang="en-US" sz="750">
                          <a:effectLst/>
                        </a:rPr>
                        <a:t>r</a:t>
                      </a:r>
                      <a:r>
                        <a:rPr lang="en-US" sz="750" spc="20">
                          <a:effectLst/>
                        </a:rPr>
                        <a:t> </a:t>
                      </a:r>
                      <a:r>
                        <a:rPr lang="en-US" sz="750">
                          <a:effectLst/>
                        </a:rPr>
                        <a:t>a</a:t>
                      </a:r>
                      <a:r>
                        <a:rPr lang="en-US" sz="750" spc="-5">
                          <a:effectLst/>
                        </a:rPr>
                        <a:t>c</a:t>
                      </a:r>
                      <a:r>
                        <a:rPr lang="en-US" sz="750">
                          <a:effectLst/>
                        </a:rPr>
                        <a:t>tivit</a:t>
                      </a:r>
                      <a:r>
                        <a:rPr lang="en-US" sz="750" spc="5">
                          <a:effectLst/>
                        </a:rPr>
                        <a:t>i</a:t>
                      </a:r>
                      <a:r>
                        <a:rPr lang="en-US" sz="750" spc="-5">
                          <a:effectLst/>
                        </a:rPr>
                        <a:t>e</a:t>
                      </a:r>
                      <a:r>
                        <a:rPr lang="en-US" sz="750" spc="5">
                          <a:effectLst/>
                        </a:rPr>
                        <a:t>s</a:t>
                      </a:r>
                      <a:r>
                        <a:rPr lang="en-US" sz="750">
                          <a:effectLst/>
                        </a:rPr>
                        <a:t>)</a:t>
                      </a:r>
                      <a:r>
                        <a:rPr lang="en-US" sz="750" spc="35">
                          <a:effectLst/>
                        </a:rPr>
                        <a:t> </a:t>
                      </a:r>
                      <a:r>
                        <a:rPr lang="en-US" sz="750">
                          <a:effectLst/>
                        </a:rPr>
                        <a:t>in</a:t>
                      </a:r>
                      <a:r>
                        <a:rPr lang="en-US" sz="750" spc="10">
                          <a:effectLst/>
                        </a:rPr>
                        <a:t> </a:t>
                      </a:r>
                      <a:r>
                        <a:rPr lang="en-US" sz="750">
                          <a:effectLst/>
                        </a:rPr>
                        <a:t>the</a:t>
                      </a:r>
                      <a:r>
                        <a:rPr lang="en-US" sz="750" spc="15">
                          <a:effectLst/>
                        </a:rPr>
                        <a:t> </a:t>
                      </a:r>
                      <a:r>
                        <a:rPr lang="en-US" sz="750">
                          <a:effectLst/>
                        </a:rPr>
                        <a:t>s</a:t>
                      </a:r>
                      <a:r>
                        <a:rPr lang="en-US" sz="750" spc="-5">
                          <a:effectLst/>
                        </a:rPr>
                        <a:t>a</a:t>
                      </a:r>
                      <a:r>
                        <a:rPr lang="en-US" sz="750">
                          <a:effectLst/>
                        </a:rPr>
                        <a:t>me</a:t>
                      </a:r>
                      <a:r>
                        <a:rPr lang="en-US" sz="750" spc="30">
                          <a:effectLst/>
                        </a:rPr>
                        <a:t> </a:t>
                      </a:r>
                      <a:r>
                        <a:rPr lang="en-US" sz="750">
                          <a:effectLst/>
                        </a:rPr>
                        <a:t>w</a:t>
                      </a:r>
                      <a:r>
                        <a:rPr lang="en-US" sz="750" spc="-5">
                          <a:effectLst/>
                        </a:rPr>
                        <a:t>a</a:t>
                      </a:r>
                      <a:r>
                        <a:rPr lang="en-US" sz="750">
                          <a:effectLst/>
                        </a:rPr>
                        <a:t>y</a:t>
                      </a:r>
                      <a:r>
                        <a:rPr lang="en-US" sz="750" spc="20">
                          <a:effectLst/>
                        </a:rPr>
                        <a:t> </a:t>
                      </a:r>
                      <a:r>
                        <a:rPr lang="en-US" sz="750">
                          <a:effectLst/>
                        </a:rPr>
                        <a:t>as</a:t>
                      </a:r>
                      <a:r>
                        <a:rPr lang="en-US" sz="750" spc="5">
                          <a:effectLst/>
                        </a:rPr>
                        <a:t> </a:t>
                      </a:r>
                      <a:r>
                        <a:rPr lang="en-US" sz="750">
                          <a:effectLst/>
                        </a:rPr>
                        <a:t>any</a:t>
                      </a:r>
                      <a:r>
                        <a:rPr lang="en-US" sz="750" spc="-5">
                          <a:effectLst/>
                        </a:rPr>
                        <a:t>o</a:t>
                      </a:r>
                      <a:r>
                        <a:rPr lang="en-US" sz="750">
                          <a:effectLst/>
                        </a:rPr>
                        <a:t>ne</a:t>
                      </a:r>
                      <a:r>
                        <a:rPr lang="en-US" sz="750" spc="25">
                          <a:effectLst/>
                        </a:rPr>
                        <a:t> </a:t>
                      </a:r>
                      <a:r>
                        <a:rPr lang="en-US" sz="750" spc="5">
                          <a:effectLst/>
                        </a:rPr>
                        <a:t>e</a:t>
                      </a:r>
                      <a:r>
                        <a:rPr lang="en-US" sz="750">
                          <a:effectLst/>
                        </a:rPr>
                        <a:t>l</a:t>
                      </a:r>
                      <a:r>
                        <a:rPr lang="en-US" sz="750" spc="5">
                          <a:effectLst/>
                        </a:rPr>
                        <a:t>s</a:t>
                      </a:r>
                      <a:r>
                        <a:rPr lang="en-US" sz="750">
                          <a:effectLst/>
                        </a:rPr>
                        <a:t>e</a:t>
                      </a:r>
                      <a:r>
                        <a:rPr lang="en-US" sz="750" spc="20">
                          <a:effectLst/>
                        </a:rPr>
                        <a:t> </a:t>
                      </a:r>
                      <a:r>
                        <a:rPr lang="en-US" sz="750" spc="5">
                          <a:effectLst/>
                        </a:rPr>
                        <a:t>c</a:t>
                      </a:r>
                      <a:r>
                        <a:rPr lang="en-US" sz="750" spc="-5">
                          <a:effectLst/>
                        </a:rPr>
                        <a:t>a</a:t>
                      </a:r>
                      <a:r>
                        <a:rPr lang="en-US" sz="750" spc="5">
                          <a:effectLst/>
                        </a:rPr>
                        <a:t>n?</a:t>
                      </a:r>
                      <a:endParaRPr lang="en-US" sz="1100">
                        <a:effectLst/>
                        <a:latin typeface="Calibri"/>
                        <a:ea typeface="Calibri"/>
                        <a:cs typeface="Times New Roman"/>
                      </a:endParaRPr>
                    </a:p>
                  </a:txBody>
                  <a:tcPr marL="0" marR="0" marT="0" marB="0"/>
                </a:tc>
                <a:tc>
                  <a:txBody>
                    <a:bodyPr/>
                    <a:lstStyle/>
                    <a:p>
                      <a:pPr marL="137795" marR="12573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37795" marR="12573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77495" marR="266065"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203835" marR="19240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93370" marR="281940"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526571">
                <a:tc>
                  <a:txBody>
                    <a:bodyPr/>
                    <a:lstStyle/>
                    <a:p>
                      <a:pPr marL="60960" marR="0">
                        <a:lnSpc>
                          <a:spcPct val="115000"/>
                        </a:lnSpc>
                        <a:spcBef>
                          <a:spcPts val="285"/>
                        </a:spcBef>
                        <a:spcAft>
                          <a:spcPts val="0"/>
                        </a:spcAft>
                      </a:pPr>
                      <a:r>
                        <a:rPr lang="en-US" sz="750">
                          <a:effectLst/>
                        </a:rPr>
                        <a:t>D6.2</a:t>
                      </a:r>
                      <a:endParaRPr lang="en-US" sz="1100">
                        <a:effectLst/>
                        <a:latin typeface="Calibri"/>
                        <a:ea typeface="Calibri"/>
                        <a:cs typeface="Times New Roman"/>
                      </a:endParaRPr>
                    </a:p>
                  </a:txBody>
                  <a:tcPr marL="0" marR="0" marT="0" marB="0"/>
                </a:tc>
                <a:tc>
                  <a:txBody>
                    <a:bodyPr/>
                    <a:lstStyle/>
                    <a:p>
                      <a:pPr marL="60960" marR="55880">
                        <a:lnSpc>
                          <a:spcPct val="108000"/>
                        </a:lnSpc>
                        <a:spcBef>
                          <a:spcPts val="285"/>
                        </a:spcBef>
                        <a:spcAft>
                          <a:spcPts val="0"/>
                        </a:spcAft>
                      </a:pPr>
                      <a:r>
                        <a:rPr lang="en-US" sz="750">
                          <a:effectLst/>
                        </a:rPr>
                        <a:t>How</a:t>
                      </a:r>
                      <a:r>
                        <a:rPr lang="en-US" sz="750" spc="20">
                          <a:effectLst/>
                        </a:rPr>
                        <a:t> </a:t>
                      </a:r>
                      <a:r>
                        <a:rPr lang="en-US" sz="750">
                          <a:effectLst/>
                        </a:rPr>
                        <a:t>much</a:t>
                      </a:r>
                      <a:r>
                        <a:rPr lang="en-US" sz="750" spc="25">
                          <a:effectLst/>
                        </a:rPr>
                        <a:t> </a:t>
                      </a:r>
                      <a:r>
                        <a:rPr lang="en-US" sz="750">
                          <a:effectLst/>
                        </a:rPr>
                        <a:t>of</a:t>
                      </a:r>
                      <a:r>
                        <a:rPr lang="en-US" sz="750" spc="5">
                          <a:effectLst/>
                        </a:rPr>
                        <a:t> </a:t>
                      </a:r>
                      <a:r>
                        <a:rPr lang="en-US" sz="750">
                          <a:effectLst/>
                        </a:rPr>
                        <a:t>a</a:t>
                      </a:r>
                      <a:r>
                        <a:rPr lang="en-US" sz="750" spc="15">
                          <a:effectLst/>
                        </a:rPr>
                        <a:t> </a:t>
                      </a:r>
                      <a:r>
                        <a:rPr lang="en-US" sz="750" spc="-5">
                          <a:effectLst/>
                        </a:rPr>
                        <a:t>p</a:t>
                      </a:r>
                      <a:r>
                        <a:rPr lang="en-US" sz="750" spc="5">
                          <a:effectLst/>
                        </a:rPr>
                        <a:t>r</a:t>
                      </a:r>
                      <a:r>
                        <a:rPr lang="en-US" sz="750">
                          <a:effectLst/>
                        </a:rPr>
                        <a:t>o</a:t>
                      </a:r>
                      <a:r>
                        <a:rPr lang="en-US" sz="750" spc="-5">
                          <a:effectLst/>
                        </a:rPr>
                        <a:t>b</a:t>
                      </a:r>
                      <a:r>
                        <a:rPr lang="en-US" sz="750">
                          <a:effectLst/>
                        </a:rPr>
                        <a:t>l</a:t>
                      </a:r>
                      <a:r>
                        <a:rPr lang="en-US" sz="750" spc="-5">
                          <a:effectLst/>
                        </a:rPr>
                        <a:t>e</a:t>
                      </a:r>
                      <a:r>
                        <a:rPr lang="en-US" sz="750">
                          <a:effectLst/>
                        </a:rPr>
                        <a:t>m</a:t>
                      </a:r>
                      <a:r>
                        <a:rPr lang="en-US" sz="750" spc="35">
                          <a:effectLst/>
                        </a:rPr>
                        <a:t> </a:t>
                      </a:r>
                      <a:r>
                        <a:rPr lang="en-US" sz="750">
                          <a:effectLst/>
                        </a:rPr>
                        <a:t>did</a:t>
                      </a:r>
                      <a:r>
                        <a:rPr lang="en-US" sz="750" spc="15">
                          <a:effectLst/>
                        </a:rPr>
                        <a:t> </a:t>
                      </a:r>
                      <a:r>
                        <a:rPr lang="en-US" sz="750">
                          <a:effectLst/>
                        </a:rPr>
                        <a:t>you</a:t>
                      </a:r>
                      <a:r>
                        <a:rPr lang="en-US" sz="750" spc="15">
                          <a:effectLst/>
                        </a:rPr>
                        <a:t> </a:t>
                      </a:r>
                      <a:r>
                        <a:rPr lang="en-US" sz="750">
                          <a:effectLst/>
                        </a:rPr>
                        <a:t>ha</a:t>
                      </a:r>
                      <a:r>
                        <a:rPr lang="en-US" sz="750" spc="-5">
                          <a:effectLst/>
                        </a:rPr>
                        <a:t>v</a:t>
                      </a:r>
                      <a:r>
                        <a:rPr lang="en-US" sz="750">
                          <a:effectLst/>
                        </a:rPr>
                        <a:t>e</a:t>
                      </a:r>
                      <a:r>
                        <a:rPr lang="en-US" sz="750" spc="20">
                          <a:effectLst/>
                        </a:rPr>
                        <a:t> </a:t>
                      </a:r>
                      <a:r>
                        <a:rPr lang="en-US" sz="750">
                          <a:effectLst/>
                        </a:rPr>
                        <a:t>b</a:t>
                      </a:r>
                      <a:r>
                        <a:rPr lang="en-US" sz="750" spc="-5">
                          <a:effectLst/>
                        </a:rPr>
                        <a:t>e</a:t>
                      </a:r>
                      <a:r>
                        <a:rPr lang="en-US" sz="750">
                          <a:effectLst/>
                        </a:rPr>
                        <a:t>cau</a:t>
                      </a:r>
                      <a:r>
                        <a:rPr lang="en-US" sz="750" spc="-5">
                          <a:effectLst/>
                        </a:rPr>
                        <a:t>s</a:t>
                      </a:r>
                      <a:r>
                        <a:rPr lang="en-US" sz="750">
                          <a:effectLst/>
                        </a:rPr>
                        <a:t>e</a:t>
                      </a:r>
                      <a:r>
                        <a:rPr lang="en-US" sz="750" spc="5">
                          <a:effectLst/>
                        </a:rPr>
                        <a:t> </a:t>
                      </a:r>
                      <a:r>
                        <a:rPr lang="en-US" sz="750">
                          <a:effectLst/>
                        </a:rPr>
                        <a:t>of</a:t>
                      </a:r>
                      <a:r>
                        <a:rPr lang="en-US" sz="750" spc="-25">
                          <a:effectLst/>
                        </a:rPr>
                        <a:t> </a:t>
                      </a:r>
                      <a:r>
                        <a:rPr lang="en-US" sz="750" u="sng">
                          <a:effectLst/>
                        </a:rPr>
                        <a:t>barriers </a:t>
                      </a:r>
                      <a:r>
                        <a:rPr lang="en-US" sz="750" u="sng" spc="-5">
                          <a:effectLst/>
                        </a:rPr>
                        <a:t>o</a:t>
                      </a:r>
                      <a:r>
                        <a:rPr lang="en-US" sz="750" u="sng">
                          <a:effectLst/>
                        </a:rPr>
                        <a:t>r</a:t>
                      </a:r>
                      <a:r>
                        <a:rPr lang="en-US" sz="750" u="sng" spc="-20">
                          <a:effectLst/>
                        </a:rPr>
                        <a:t> </a:t>
                      </a:r>
                      <a:r>
                        <a:rPr lang="en-US" sz="750" u="sng" spc="-5">
                          <a:effectLst/>
                        </a:rPr>
                        <a:t>h</a:t>
                      </a:r>
                      <a:r>
                        <a:rPr lang="en-US" sz="750" u="sng" spc="5">
                          <a:effectLst/>
                        </a:rPr>
                        <a:t>i</a:t>
                      </a:r>
                      <a:r>
                        <a:rPr lang="en-US" sz="750" u="sng">
                          <a:effectLst/>
                        </a:rPr>
                        <a:t>n</a:t>
                      </a:r>
                      <a:r>
                        <a:rPr lang="en-US" sz="750" u="sng" spc="-5">
                          <a:effectLst/>
                        </a:rPr>
                        <a:t>d</a:t>
                      </a:r>
                      <a:r>
                        <a:rPr lang="en-US" sz="750" u="sng">
                          <a:effectLst/>
                        </a:rPr>
                        <a:t>ra</a:t>
                      </a:r>
                      <a:r>
                        <a:rPr lang="en-US" sz="750" u="sng" spc="-5">
                          <a:effectLst/>
                        </a:rPr>
                        <a:t>n</a:t>
                      </a:r>
                      <a:r>
                        <a:rPr lang="en-US" sz="750" u="sng" spc="5">
                          <a:effectLst/>
                        </a:rPr>
                        <a:t>c</a:t>
                      </a:r>
                      <a:r>
                        <a:rPr lang="en-US" sz="750" u="sng">
                          <a:effectLst/>
                        </a:rPr>
                        <a:t>es</a:t>
                      </a:r>
                      <a:r>
                        <a:rPr lang="en-US" sz="750" spc="-5">
                          <a:effectLst/>
                        </a:rPr>
                        <a:t> </a:t>
                      </a:r>
                      <a:r>
                        <a:rPr lang="en-US" sz="750" spc="5">
                          <a:effectLst/>
                        </a:rPr>
                        <a:t>i</a:t>
                      </a:r>
                      <a:r>
                        <a:rPr lang="en-US" sz="750">
                          <a:effectLst/>
                        </a:rPr>
                        <a:t>n</a:t>
                      </a:r>
                      <a:r>
                        <a:rPr lang="en-US" sz="750" spc="-25">
                          <a:effectLst/>
                        </a:rPr>
                        <a:t> </a:t>
                      </a:r>
                      <a:r>
                        <a:rPr lang="en-US" sz="750" spc="5">
                          <a:effectLst/>
                        </a:rPr>
                        <a:t>t</a:t>
                      </a:r>
                      <a:r>
                        <a:rPr lang="en-US" sz="750" spc="-5">
                          <a:effectLst/>
                        </a:rPr>
                        <a:t>h</a:t>
                      </a:r>
                      <a:r>
                        <a:rPr lang="en-US" sz="750">
                          <a:effectLst/>
                        </a:rPr>
                        <a:t>e</a:t>
                      </a:r>
                      <a:r>
                        <a:rPr lang="en-US" sz="750" spc="15">
                          <a:effectLst/>
                        </a:rPr>
                        <a:t> </a:t>
                      </a:r>
                      <a:r>
                        <a:rPr lang="en-US" sz="750">
                          <a:effectLst/>
                        </a:rPr>
                        <a:t>world</a:t>
                      </a:r>
                      <a:r>
                        <a:rPr lang="en-US" sz="750" spc="30">
                          <a:effectLst/>
                        </a:rPr>
                        <a:t> </a:t>
                      </a:r>
                      <a:r>
                        <a:rPr lang="en-US" sz="750" spc="-5">
                          <a:effectLst/>
                        </a:rPr>
                        <a:t>a</a:t>
                      </a:r>
                      <a:r>
                        <a:rPr lang="en-US" sz="750" spc="5">
                          <a:effectLst/>
                        </a:rPr>
                        <a:t>r</a:t>
                      </a:r>
                      <a:r>
                        <a:rPr lang="en-US" sz="750">
                          <a:effectLst/>
                        </a:rPr>
                        <a:t>o</a:t>
                      </a:r>
                      <a:r>
                        <a:rPr lang="en-US" sz="750" spc="-5">
                          <a:effectLst/>
                        </a:rPr>
                        <a:t>u</a:t>
                      </a:r>
                      <a:r>
                        <a:rPr lang="en-US" sz="750">
                          <a:effectLst/>
                        </a:rPr>
                        <a:t>nd</a:t>
                      </a:r>
                      <a:r>
                        <a:rPr lang="en-US" sz="750" spc="30">
                          <a:effectLst/>
                        </a:rPr>
                        <a:t> </a:t>
                      </a:r>
                      <a:r>
                        <a:rPr lang="en-US" sz="750">
                          <a:effectLst/>
                        </a:rPr>
                        <a:t>you?</a:t>
                      </a:r>
                      <a:endParaRPr lang="en-US" sz="1100">
                        <a:effectLst/>
                        <a:latin typeface="Calibri"/>
                        <a:ea typeface="Calibri"/>
                        <a:cs typeface="Times New Roman"/>
                      </a:endParaRPr>
                    </a:p>
                  </a:txBody>
                  <a:tcPr marL="0" marR="0" marT="0" marB="0"/>
                </a:tc>
                <a:tc>
                  <a:txBody>
                    <a:bodyPr/>
                    <a:lstStyle/>
                    <a:p>
                      <a:pPr marL="137795" marR="12573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37795" marR="12573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77495" marR="266065"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203835" marR="19240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93370" marR="281940"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526571">
                <a:tc>
                  <a:txBody>
                    <a:bodyPr/>
                    <a:lstStyle/>
                    <a:p>
                      <a:pPr marL="60960" marR="0">
                        <a:lnSpc>
                          <a:spcPct val="115000"/>
                        </a:lnSpc>
                        <a:spcBef>
                          <a:spcPts val="285"/>
                        </a:spcBef>
                        <a:spcAft>
                          <a:spcPts val="0"/>
                        </a:spcAft>
                      </a:pPr>
                      <a:r>
                        <a:rPr lang="en-US" sz="750">
                          <a:effectLst/>
                        </a:rPr>
                        <a:t>D6.3</a:t>
                      </a:r>
                      <a:endParaRPr lang="en-US" sz="1100">
                        <a:effectLst/>
                        <a:latin typeface="Calibri"/>
                        <a:ea typeface="Calibri"/>
                        <a:cs typeface="Times New Roman"/>
                      </a:endParaRPr>
                    </a:p>
                  </a:txBody>
                  <a:tcPr marL="0" marR="0" marT="0" marB="0"/>
                </a:tc>
                <a:tc>
                  <a:txBody>
                    <a:bodyPr/>
                    <a:lstStyle/>
                    <a:p>
                      <a:pPr marL="60960" marR="137160">
                        <a:lnSpc>
                          <a:spcPct val="107000"/>
                        </a:lnSpc>
                        <a:spcBef>
                          <a:spcPts val="285"/>
                        </a:spcBef>
                        <a:spcAft>
                          <a:spcPts val="0"/>
                        </a:spcAft>
                      </a:pPr>
                      <a:r>
                        <a:rPr lang="en-US" sz="750">
                          <a:effectLst/>
                        </a:rPr>
                        <a:t>How</a:t>
                      </a:r>
                      <a:r>
                        <a:rPr lang="en-US" sz="750" spc="20">
                          <a:effectLst/>
                        </a:rPr>
                        <a:t> </a:t>
                      </a:r>
                      <a:r>
                        <a:rPr lang="en-US" sz="750">
                          <a:effectLst/>
                        </a:rPr>
                        <a:t>much</a:t>
                      </a:r>
                      <a:r>
                        <a:rPr lang="en-US" sz="750" spc="25">
                          <a:effectLst/>
                        </a:rPr>
                        <a:t> </a:t>
                      </a:r>
                      <a:r>
                        <a:rPr lang="en-US" sz="750">
                          <a:effectLst/>
                        </a:rPr>
                        <a:t>of</a:t>
                      </a:r>
                      <a:r>
                        <a:rPr lang="en-US" sz="750" spc="5">
                          <a:effectLst/>
                        </a:rPr>
                        <a:t> </a:t>
                      </a:r>
                      <a:r>
                        <a:rPr lang="en-US" sz="750">
                          <a:effectLst/>
                        </a:rPr>
                        <a:t>a</a:t>
                      </a:r>
                      <a:r>
                        <a:rPr lang="en-US" sz="750" spc="15">
                          <a:effectLst/>
                        </a:rPr>
                        <a:t> </a:t>
                      </a:r>
                      <a:r>
                        <a:rPr lang="en-US" sz="750" spc="-5">
                          <a:effectLst/>
                        </a:rPr>
                        <a:t>p</a:t>
                      </a:r>
                      <a:r>
                        <a:rPr lang="en-US" sz="750" spc="5">
                          <a:effectLst/>
                        </a:rPr>
                        <a:t>r</a:t>
                      </a:r>
                      <a:r>
                        <a:rPr lang="en-US" sz="750">
                          <a:effectLst/>
                        </a:rPr>
                        <a:t>o</a:t>
                      </a:r>
                      <a:r>
                        <a:rPr lang="en-US" sz="750" spc="-5">
                          <a:effectLst/>
                        </a:rPr>
                        <a:t>b</a:t>
                      </a:r>
                      <a:r>
                        <a:rPr lang="en-US" sz="750">
                          <a:effectLst/>
                        </a:rPr>
                        <a:t>l</a:t>
                      </a:r>
                      <a:r>
                        <a:rPr lang="en-US" sz="750" spc="-5">
                          <a:effectLst/>
                        </a:rPr>
                        <a:t>e</a:t>
                      </a:r>
                      <a:r>
                        <a:rPr lang="en-US" sz="750">
                          <a:effectLst/>
                        </a:rPr>
                        <a:t>m</a:t>
                      </a:r>
                      <a:r>
                        <a:rPr lang="en-US" sz="750" spc="35">
                          <a:effectLst/>
                        </a:rPr>
                        <a:t> </a:t>
                      </a:r>
                      <a:r>
                        <a:rPr lang="en-US" sz="750">
                          <a:effectLst/>
                        </a:rPr>
                        <a:t>did</a:t>
                      </a:r>
                      <a:r>
                        <a:rPr lang="en-US" sz="750" spc="15">
                          <a:effectLst/>
                        </a:rPr>
                        <a:t> </a:t>
                      </a:r>
                      <a:r>
                        <a:rPr lang="en-US" sz="750">
                          <a:effectLst/>
                        </a:rPr>
                        <a:t>you</a:t>
                      </a:r>
                      <a:r>
                        <a:rPr lang="en-US" sz="750" spc="15">
                          <a:effectLst/>
                        </a:rPr>
                        <a:t> </a:t>
                      </a:r>
                      <a:r>
                        <a:rPr lang="en-US" sz="750">
                          <a:effectLst/>
                        </a:rPr>
                        <a:t>ha</a:t>
                      </a:r>
                      <a:r>
                        <a:rPr lang="en-US" sz="750" spc="-5">
                          <a:effectLst/>
                        </a:rPr>
                        <a:t>v</a:t>
                      </a:r>
                      <a:r>
                        <a:rPr lang="en-US" sz="750">
                          <a:effectLst/>
                        </a:rPr>
                        <a:t>e</a:t>
                      </a:r>
                      <a:r>
                        <a:rPr lang="en-US" sz="750" spc="20">
                          <a:effectLst/>
                        </a:rPr>
                        <a:t> </a:t>
                      </a:r>
                      <a:r>
                        <a:rPr lang="en-US" sz="750" u="sng">
                          <a:effectLst/>
                        </a:rPr>
                        <a:t>living</a:t>
                      </a:r>
                      <a:r>
                        <a:rPr lang="en-US" sz="750" u="sng" spc="20">
                          <a:effectLst/>
                        </a:rPr>
                        <a:t> </a:t>
                      </a:r>
                      <a:r>
                        <a:rPr lang="en-US" sz="750" u="sng">
                          <a:effectLst/>
                        </a:rPr>
                        <a:t>with</a:t>
                      </a:r>
                      <a:r>
                        <a:rPr lang="en-US" sz="750" u="sng" spc="15">
                          <a:effectLst/>
                        </a:rPr>
                        <a:t> </a:t>
                      </a:r>
                      <a:r>
                        <a:rPr lang="en-US" sz="750" u="sng">
                          <a:effectLst/>
                        </a:rPr>
                        <a:t>dignity</a:t>
                      </a:r>
                      <a:r>
                        <a:rPr lang="en-US" sz="750" spc="20">
                          <a:effectLst/>
                        </a:rPr>
                        <a:t> </a:t>
                      </a:r>
                      <a:r>
                        <a:rPr lang="en-US" sz="750" spc="-5">
                          <a:effectLst/>
                        </a:rPr>
                        <a:t>b</a:t>
                      </a:r>
                      <a:r>
                        <a:rPr lang="en-US" sz="750">
                          <a:effectLst/>
                        </a:rPr>
                        <a:t>e</a:t>
                      </a:r>
                      <a:r>
                        <a:rPr lang="en-US" sz="750" spc="5">
                          <a:effectLst/>
                        </a:rPr>
                        <a:t>cau</a:t>
                      </a:r>
                      <a:r>
                        <a:rPr lang="en-US" sz="750" spc="-5">
                          <a:effectLst/>
                        </a:rPr>
                        <a:t>s</a:t>
                      </a:r>
                      <a:r>
                        <a:rPr lang="en-US" sz="750">
                          <a:effectLst/>
                        </a:rPr>
                        <a:t>e</a:t>
                      </a:r>
                      <a:r>
                        <a:rPr lang="en-US" sz="750" spc="35">
                          <a:effectLst/>
                        </a:rPr>
                        <a:t> </a:t>
                      </a:r>
                      <a:r>
                        <a:rPr lang="en-US" sz="750" spc="5">
                          <a:effectLst/>
                        </a:rPr>
                        <a:t>o</a:t>
                      </a:r>
                      <a:r>
                        <a:rPr lang="en-US" sz="750">
                          <a:effectLst/>
                        </a:rPr>
                        <a:t>f</a:t>
                      </a:r>
                      <a:r>
                        <a:rPr lang="en-US" sz="750" spc="10">
                          <a:effectLst/>
                        </a:rPr>
                        <a:t> </a:t>
                      </a:r>
                      <a:r>
                        <a:rPr lang="en-US" sz="750">
                          <a:effectLst/>
                        </a:rPr>
                        <a:t>t</a:t>
                      </a:r>
                      <a:r>
                        <a:rPr lang="en-US" sz="750" spc="5">
                          <a:effectLst/>
                        </a:rPr>
                        <a:t>he</a:t>
                      </a:r>
                      <a:r>
                        <a:rPr lang="en-US" sz="750" spc="15">
                          <a:effectLst/>
                        </a:rPr>
                        <a:t> </a:t>
                      </a:r>
                      <a:r>
                        <a:rPr lang="en-US" sz="750" spc="5">
                          <a:effectLst/>
                        </a:rPr>
                        <a:t>a</a:t>
                      </a:r>
                      <a:r>
                        <a:rPr lang="en-US" sz="750">
                          <a:effectLst/>
                        </a:rPr>
                        <a:t>tt</a:t>
                      </a:r>
                      <a:r>
                        <a:rPr lang="en-US" sz="750" spc="5">
                          <a:effectLst/>
                        </a:rPr>
                        <a:t>i</a:t>
                      </a:r>
                      <a:r>
                        <a:rPr lang="en-US" sz="750">
                          <a:effectLst/>
                        </a:rPr>
                        <a:t>t</a:t>
                      </a:r>
                      <a:r>
                        <a:rPr lang="en-US" sz="750" spc="5">
                          <a:effectLst/>
                        </a:rPr>
                        <a:t>ude</a:t>
                      </a:r>
                      <a:r>
                        <a:rPr lang="en-US" sz="750">
                          <a:effectLst/>
                        </a:rPr>
                        <a:t>s</a:t>
                      </a:r>
                      <a:r>
                        <a:rPr lang="en-US" sz="750" spc="35">
                          <a:effectLst/>
                        </a:rPr>
                        <a:t> </a:t>
                      </a:r>
                      <a:r>
                        <a:rPr lang="en-US" sz="750" spc="-5">
                          <a:effectLst/>
                        </a:rPr>
                        <a:t>a</a:t>
                      </a:r>
                      <a:r>
                        <a:rPr lang="en-US" sz="750" spc="5">
                          <a:effectLst/>
                        </a:rPr>
                        <a:t>n</a:t>
                      </a:r>
                      <a:r>
                        <a:rPr lang="en-US" sz="750">
                          <a:effectLst/>
                        </a:rPr>
                        <a:t>d</a:t>
                      </a:r>
                      <a:r>
                        <a:rPr lang="en-US" sz="750" spc="15">
                          <a:effectLst/>
                        </a:rPr>
                        <a:t> </a:t>
                      </a:r>
                      <a:r>
                        <a:rPr lang="en-US" sz="750" spc="5">
                          <a:effectLst/>
                        </a:rPr>
                        <a:t>ac</a:t>
                      </a:r>
                      <a:r>
                        <a:rPr lang="en-US" sz="750">
                          <a:effectLst/>
                        </a:rPr>
                        <a:t>t</a:t>
                      </a:r>
                      <a:r>
                        <a:rPr lang="en-US" sz="750" spc="5">
                          <a:effectLst/>
                        </a:rPr>
                        <a:t>i</a:t>
                      </a:r>
                      <a:r>
                        <a:rPr lang="en-US" sz="750" spc="-5">
                          <a:effectLst/>
                        </a:rPr>
                        <a:t>o</a:t>
                      </a:r>
                      <a:r>
                        <a:rPr lang="en-US" sz="750">
                          <a:effectLst/>
                        </a:rPr>
                        <a:t>ns</a:t>
                      </a:r>
                      <a:r>
                        <a:rPr lang="en-US" sz="750" spc="30">
                          <a:effectLst/>
                        </a:rPr>
                        <a:t> </a:t>
                      </a:r>
                      <a:r>
                        <a:rPr lang="en-US" sz="750" spc="5">
                          <a:effectLst/>
                        </a:rPr>
                        <a:t>o</a:t>
                      </a:r>
                      <a:r>
                        <a:rPr lang="en-US" sz="750">
                          <a:effectLst/>
                        </a:rPr>
                        <a:t>f</a:t>
                      </a:r>
                      <a:r>
                        <a:rPr lang="en-US" sz="750" spc="10">
                          <a:effectLst/>
                        </a:rPr>
                        <a:t> </a:t>
                      </a:r>
                      <a:r>
                        <a:rPr lang="en-US" sz="750" spc="5">
                          <a:effectLst/>
                        </a:rPr>
                        <a:t>o</a:t>
                      </a:r>
                      <a:r>
                        <a:rPr lang="en-US" sz="750">
                          <a:effectLst/>
                        </a:rPr>
                        <a:t>t</a:t>
                      </a:r>
                      <a:r>
                        <a:rPr lang="en-US" sz="750" spc="5">
                          <a:effectLst/>
                        </a:rPr>
                        <a:t>he</a:t>
                      </a:r>
                      <a:r>
                        <a:rPr lang="en-US" sz="750">
                          <a:effectLst/>
                        </a:rPr>
                        <a:t>r</a:t>
                      </a:r>
                      <a:r>
                        <a:rPr lang="en-US" sz="750" spc="5">
                          <a:effectLst/>
                        </a:rPr>
                        <a:t>s?</a:t>
                      </a:r>
                      <a:endParaRPr lang="en-US" sz="1100">
                        <a:effectLst/>
                        <a:latin typeface="Calibri"/>
                        <a:ea typeface="Calibri"/>
                        <a:cs typeface="Times New Roman"/>
                      </a:endParaRPr>
                    </a:p>
                  </a:txBody>
                  <a:tcPr marL="0" marR="0" marT="0" marB="0"/>
                </a:tc>
                <a:tc>
                  <a:txBody>
                    <a:bodyPr/>
                    <a:lstStyle/>
                    <a:p>
                      <a:pPr marL="137795" marR="12573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37795" marR="12573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77495" marR="266065"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203835" marR="19240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93370" marR="281940"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385296">
                <a:tc>
                  <a:txBody>
                    <a:bodyPr/>
                    <a:lstStyle/>
                    <a:p>
                      <a:pPr marL="60960" marR="0">
                        <a:lnSpc>
                          <a:spcPct val="115000"/>
                        </a:lnSpc>
                        <a:spcBef>
                          <a:spcPts val="285"/>
                        </a:spcBef>
                        <a:spcAft>
                          <a:spcPts val="0"/>
                        </a:spcAft>
                      </a:pPr>
                      <a:r>
                        <a:rPr lang="en-US" sz="750">
                          <a:effectLst/>
                        </a:rPr>
                        <a:t>D6.4</a:t>
                      </a:r>
                      <a:endParaRPr lang="en-US" sz="1100">
                        <a:effectLst/>
                        <a:latin typeface="Calibri"/>
                        <a:ea typeface="Calibri"/>
                        <a:cs typeface="Times New Roman"/>
                      </a:endParaRPr>
                    </a:p>
                  </a:txBody>
                  <a:tcPr marL="0" marR="0" marT="0" marB="0"/>
                </a:tc>
                <a:tc>
                  <a:txBody>
                    <a:bodyPr/>
                    <a:lstStyle/>
                    <a:p>
                      <a:pPr marL="60960" marR="88900">
                        <a:lnSpc>
                          <a:spcPct val="107000"/>
                        </a:lnSpc>
                        <a:spcBef>
                          <a:spcPts val="285"/>
                        </a:spcBef>
                        <a:spcAft>
                          <a:spcPts val="0"/>
                        </a:spcAft>
                      </a:pPr>
                      <a:r>
                        <a:rPr lang="en-US" sz="750">
                          <a:effectLst/>
                        </a:rPr>
                        <a:t>How</a:t>
                      </a:r>
                      <a:r>
                        <a:rPr lang="en-US" sz="750" spc="15">
                          <a:effectLst/>
                        </a:rPr>
                        <a:t> </a:t>
                      </a:r>
                      <a:r>
                        <a:rPr lang="en-US" sz="750">
                          <a:effectLst/>
                        </a:rPr>
                        <a:t>much</a:t>
                      </a:r>
                      <a:r>
                        <a:rPr lang="en-US" sz="750" spc="20">
                          <a:effectLst/>
                        </a:rPr>
                        <a:t> </a:t>
                      </a:r>
                      <a:r>
                        <a:rPr lang="en-US" sz="750" u="sng">
                          <a:effectLst/>
                        </a:rPr>
                        <a:t>ti</a:t>
                      </a:r>
                      <a:r>
                        <a:rPr lang="en-US" sz="750" u="sng" spc="5">
                          <a:effectLst/>
                        </a:rPr>
                        <a:t>m</a:t>
                      </a:r>
                      <a:r>
                        <a:rPr lang="en-US" sz="750" u="sng">
                          <a:effectLst/>
                        </a:rPr>
                        <a:t>e</a:t>
                      </a:r>
                      <a:r>
                        <a:rPr lang="en-US" sz="750" spc="25">
                          <a:effectLst/>
                        </a:rPr>
                        <a:t> </a:t>
                      </a:r>
                      <a:r>
                        <a:rPr lang="en-US" sz="750">
                          <a:effectLst/>
                        </a:rPr>
                        <a:t>did</a:t>
                      </a:r>
                      <a:r>
                        <a:rPr lang="en-US" sz="750" spc="15">
                          <a:effectLst/>
                        </a:rPr>
                        <a:t> </a:t>
                      </a:r>
                      <a:r>
                        <a:rPr lang="en-US" sz="750" u="sng">
                          <a:effectLst/>
                        </a:rPr>
                        <a:t>y</a:t>
                      </a:r>
                      <a:r>
                        <a:rPr lang="en-US" sz="750" u="sng" spc="-5">
                          <a:effectLst/>
                        </a:rPr>
                        <a:t>o</a:t>
                      </a:r>
                      <a:r>
                        <a:rPr lang="en-US" sz="750" u="sng">
                          <a:effectLst/>
                        </a:rPr>
                        <a:t>u</a:t>
                      </a:r>
                      <a:r>
                        <a:rPr lang="en-US" sz="750" spc="20">
                          <a:effectLst/>
                        </a:rPr>
                        <a:t> </a:t>
                      </a:r>
                      <a:r>
                        <a:rPr lang="en-US" sz="750" spc="-5">
                          <a:effectLst/>
                        </a:rPr>
                        <a:t>s</a:t>
                      </a:r>
                      <a:r>
                        <a:rPr lang="en-US" sz="750">
                          <a:effectLst/>
                        </a:rPr>
                        <a:t>pend</a:t>
                      </a:r>
                      <a:r>
                        <a:rPr lang="en-US" sz="750" spc="25">
                          <a:effectLst/>
                        </a:rPr>
                        <a:t> </a:t>
                      </a:r>
                      <a:r>
                        <a:rPr lang="en-US" sz="750">
                          <a:effectLst/>
                        </a:rPr>
                        <a:t>on</a:t>
                      </a:r>
                      <a:r>
                        <a:rPr lang="en-US" sz="750" spc="15">
                          <a:effectLst/>
                        </a:rPr>
                        <a:t> </a:t>
                      </a:r>
                      <a:r>
                        <a:rPr lang="en-US" sz="750">
                          <a:effectLst/>
                        </a:rPr>
                        <a:t>yo</a:t>
                      </a:r>
                      <a:r>
                        <a:rPr lang="en-US" sz="750" spc="-5">
                          <a:effectLst/>
                        </a:rPr>
                        <a:t>u</a:t>
                      </a:r>
                      <a:r>
                        <a:rPr lang="en-US" sz="750">
                          <a:effectLst/>
                        </a:rPr>
                        <a:t>r</a:t>
                      </a:r>
                      <a:r>
                        <a:rPr lang="en-US" sz="750" spc="15">
                          <a:effectLst/>
                        </a:rPr>
                        <a:t> </a:t>
                      </a:r>
                      <a:r>
                        <a:rPr lang="en-US" sz="750">
                          <a:effectLst/>
                        </a:rPr>
                        <a:t>h</a:t>
                      </a:r>
                      <a:r>
                        <a:rPr lang="en-US" sz="750" spc="-5">
                          <a:effectLst/>
                        </a:rPr>
                        <a:t>e</a:t>
                      </a:r>
                      <a:r>
                        <a:rPr lang="en-US" sz="750">
                          <a:effectLst/>
                        </a:rPr>
                        <a:t>alth</a:t>
                      </a:r>
                      <a:r>
                        <a:rPr lang="en-US" sz="750" spc="25">
                          <a:effectLst/>
                        </a:rPr>
                        <a:t> </a:t>
                      </a:r>
                      <a:r>
                        <a:rPr lang="en-US" sz="750">
                          <a:effectLst/>
                        </a:rPr>
                        <a:t>co</a:t>
                      </a:r>
                      <a:r>
                        <a:rPr lang="en-US" sz="750" spc="-5">
                          <a:effectLst/>
                        </a:rPr>
                        <a:t>n</a:t>
                      </a:r>
                      <a:r>
                        <a:rPr lang="en-US" sz="750">
                          <a:effectLst/>
                        </a:rPr>
                        <a:t>dition</a:t>
                      </a:r>
                      <a:r>
                        <a:rPr lang="en-US" sz="750" spc="35">
                          <a:effectLst/>
                        </a:rPr>
                        <a:t> </a:t>
                      </a:r>
                      <a:r>
                        <a:rPr lang="en-US" sz="750">
                          <a:effectLst/>
                        </a:rPr>
                        <a:t>or</a:t>
                      </a:r>
                      <a:r>
                        <a:rPr lang="en-US" sz="750" spc="10">
                          <a:effectLst/>
                        </a:rPr>
                        <a:t> </a:t>
                      </a:r>
                      <a:r>
                        <a:rPr lang="en-US" sz="750">
                          <a:effectLst/>
                        </a:rPr>
                        <a:t>i</a:t>
                      </a:r>
                      <a:r>
                        <a:rPr lang="en-US" sz="750" spc="-10">
                          <a:effectLst/>
                        </a:rPr>
                        <a:t>t</a:t>
                      </a:r>
                      <a:r>
                        <a:rPr lang="en-US" sz="750">
                          <a:effectLst/>
                        </a:rPr>
                        <a:t>s</a:t>
                      </a:r>
                      <a:r>
                        <a:rPr lang="en-US" sz="750" spc="10">
                          <a:effectLst/>
                        </a:rPr>
                        <a:t> </a:t>
                      </a:r>
                      <a:r>
                        <a:rPr lang="en-US" sz="750">
                          <a:effectLst/>
                        </a:rPr>
                        <a:t>c</a:t>
                      </a:r>
                      <a:r>
                        <a:rPr lang="en-US" sz="750" spc="-5">
                          <a:effectLst/>
                        </a:rPr>
                        <a:t>o</a:t>
                      </a:r>
                      <a:r>
                        <a:rPr lang="en-US" sz="750">
                          <a:effectLst/>
                        </a:rPr>
                        <a:t>nse</a:t>
                      </a:r>
                      <a:r>
                        <a:rPr lang="en-US" sz="750" spc="-5">
                          <a:effectLst/>
                        </a:rPr>
                        <a:t>q</a:t>
                      </a:r>
                      <a:r>
                        <a:rPr lang="en-US" sz="750">
                          <a:effectLst/>
                        </a:rPr>
                        <a:t>uenc</a:t>
                      </a:r>
                      <a:r>
                        <a:rPr lang="en-US" sz="750" spc="-5">
                          <a:effectLst/>
                        </a:rPr>
                        <a:t>e</a:t>
                      </a:r>
                      <a:r>
                        <a:rPr lang="en-US" sz="750" spc="5">
                          <a:effectLst/>
                        </a:rPr>
                        <a:t>s</a:t>
                      </a:r>
                      <a:r>
                        <a:rPr lang="en-US" sz="750">
                          <a:effectLst/>
                        </a:rPr>
                        <a:t>?</a:t>
                      </a:r>
                      <a:endParaRPr lang="en-US" sz="1100">
                        <a:effectLst/>
                        <a:latin typeface="Calibri"/>
                        <a:ea typeface="Calibri"/>
                        <a:cs typeface="Times New Roman"/>
                      </a:endParaRPr>
                    </a:p>
                  </a:txBody>
                  <a:tcPr marL="0" marR="0" marT="0" marB="0"/>
                </a:tc>
                <a:tc>
                  <a:txBody>
                    <a:bodyPr/>
                    <a:lstStyle/>
                    <a:p>
                      <a:pPr marL="137795" marR="12573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37795" marR="12573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77495" marR="265430"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203835" marR="19240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93370" marR="281940"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385296">
                <a:tc>
                  <a:txBody>
                    <a:bodyPr/>
                    <a:lstStyle/>
                    <a:p>
                      <a:pPr marL="60960" marR="0">
                        <a:lnSpc>
                          <a:spcPct val="115000"/>
                        </a:lnSpc>
                        <a:spcBef>
                          <a:spcPts val="285"/>
                        </a:spcBef>
                        <a:spcAft>
                          <a:spcPts val="0"/>
                        </a:spcAft>
                      </a:pPr>
                      <a:r>
                        <a:rPr lang="en-US" sz="750">
                          <a:effectLst/>
                        </a:rPr>
                        <a:t>D6.5</a:t>
                      </a:r>
                      <a:endParaRPr lang="en-US" sz="1100">
                        <a:effectLst/>
                        <a:latin typeface="Calibri"/>
                        <a:ea typeface="Calibri"/>
                        <a:cs typeface="Times New Roman"/>
                      </a:endParaRPr>
                    </a:p>
                  </a:txBody>
                  <a:tcPr marL="0" marR="0" marT="0" marB="0"/>
                </a:tc>
                <a:tc>
                  <a:txBody>
                    <a:bodyPr/>
                    <a:lstStyle/>
                    <a:p>
                      <a:pPr marL="60960" marR="0">
                        <a:lnSpc>
                          <a:spcPct val="115000"/>
                        </a:lnSpc>
                        <a:spcBef>
                          <a:spcPts val="285"/>
                        </a:spcBef>
                        <a:spcAft>
                          <a:spcPts val="0"/>
                        </a:spcAft>
                      </a:pPr>
                      <a:r>
                        <a:rPr lang="en-US" sz="750">
                          <a:effectLst/>
                        </a:rPr>
                        <a:t>How</a:t>
                      </a:r>
                      <a:r>
                        <a:rPr lang="en-US" sz="750" spc="5">
                          <a:effectLst/>
                        </a:rPr>
                        <a:t> </a:t>
                      </a:r>
                      <a:r>
                        <a:rPr lang="en-US" sz="750">
                          <a:effectLst/>
                        </a:rPr>
                        <a:t>much</a:t>
                      </a:r>
                      <a:r>
                        <a:rPr lang="en-US" sz="750" spc="5">
                          <a:effectLst/>
                        </a:rPr>
                        <a:t> </a:t>
                      </a:r>
                      <a:r>
                        <a:rPr lang="en-US" sz="750">
                          <a:effectLst/>
                        </a:rPr>
                        <a:t>h</a:t>
                      </a:r>
                      <a:r>
                        <a:rPr lang="en-US" sz="750" spc="-5">
                          <a:effectLst/>
                        </a:rPr>
                        <a:t>a</a:t>
                      </a:r>
                      <a:r>
                        <a:rPr lang="en-US" sz="750">
                          <a:effectLst/>
                        </a:rPr>
                        <a:t>ve</a:t>
                      </a:r>
                      <a:r>
                        <a:rPr lang="en-US" sz="750" spc="5">
                          <a:effectLst/>
                        </a:rPr>
                        <a:t> </a:t>
                      </a:r>
                      <a:r>
                        <a:rPr lang="en-US" sz="750" u="sng">
                          <a:effectLst/>
                        </a:rPr>
                        <a:t>you</a:t>
                      </a:r>
                      <a:r>
                        <a:rPr lang="en-US" sz="750" spc="-5">
                          <a:effectLst/>
                        </a:rPr>
                        <a:t> </a:t>
                      </a:r>
                      <a:r>
                        <a:rPr lang="en-US" sz="750">
                          <a:effectLst/>
                        </a:rPr>
                        <a:t>be</a:t>
                      </a:r>
                      <a:r>
                        <a:rPr lang="en-US" sz="750" spc="-5">
                          <a:effectLst/>
                        </a:rPr>
                        <a:t>e</a:t>
                      </a:r>
                      <a:r>
                        <a:rPr lang="en-US" sz="750">
                          <a:effectLst/>
                        </a:rPr>
                        <a:t>n</a:t>
                      </a:r>
                      <a:r>
                        <a:rPr lang="en-US" sz="750" spc="10">
                          <a:effectLst/>
                        </a:rPr>
                        <a:t> </a:t>
                      </a:r>
                      <a:r>
                        <a:rPr lang="en-US" sz="750" u="sng" spc="-5">
                          <a:effectLst/>
                        </a:rPr>
                        <a:t>e</a:t>
                      </a:r>
                      <a:r>
                        <a:rPr lang="en-US" sz="750" u="sng">
                          <a:effectLst/>
                        </a:rPr>
                        <a:t>motion</a:t>
                      </a:r>
                      <a:r>
                        <a:rPr lang="en-US" sz="750" u="sng" spc="-5">
                          <a:effectLst/>
                        </a:rPr>
                        <a:t>a</a:t>
                      </a:r>
                      <a:r>
                        <a:rPr lang="en-US" sz="750" u="sng">
                          <a:effectLst/>
                        </a:rPr>
                        <a:t>lly </a:t>
                      </a:r>
                      <a:endParaRPr lang="en-US" sz="1100">
                        <a:effectLst/>
                      </a:endParaRPr>
                    </a:p>
                    <a:p>
                      <a:pPr marL="60960" marR="0">
                        <a:lnSpc>
                          <a:spcPct val="115000"/>
                        </a:lnSpc>
                        <a:spcBef>
                          <a:spcPts val="65"/>
                        </a:spcBef>
                        <a:spcAft>
                          <a:spcPts val="0"/>
                        </a:spcAft>
                      </a:pPr>
                      <a:r>
                        <a:rPr lang="en-US" sz="750" u="sng">
                          <a:effectLst/>
                        </a:rPr>
                        <a:t>a</a:t>
                      </a:r>
                      <a:r>
                        <a:rPr lang="en-US" sz="750" u="sng" spc="-15">
                          <a:effectLst/>
                        </a:rPr>
                        <a:t>f</a:t>
                      </a:r>
                      <a:r>
                        <a:rPr lang="en-US" sz="750" u="sng">
                          <a:effectLst/>
                        </a:rPr>
                        <a:t>fected</a:t>
                      </a:r>
                      <a:r>
                        <a:rPr lang="en-US" sz="750" spc="20">
                          <a:effectLst/>
                        </a:rPr>
                        <a:t> </a:t>
                      </a:r>
                      <a:r>
                        <a:rPr lang="en-US" sz="750">
                          <a:effectLst/>
                        </a:rPr>
                        <a:t>by</a:t>
                      </a:r>
                      <a:r>
                        <a:rPr lang="en-US" sz="750" spc="15">
                          <a:effectLst/>
                        </a:rPr>
                        <a:t> </a:t>
                      </a:r>
                      <a:r>
                        <a:rPr lang="en-US" sz="750">
                          <a:effectLst/>
                        </a:rPr>
                        <a:t>y</a:t>
                      </a:r>
                      <a:r>
                        <a:rPr lang="en-US" sz="750" spc="-5">
                          <a:effectLst/>
                        </a:rPr>
                        <a:t>o</a:t>
                      </a:r>
                      <a:r>
                        <a:rPr lang="en-US" sz="750">
                          <a:effectLst/>
                        </a:rPr>
                        <a:t>ur</a:t>
                      </a:r>
                      <a:r>
                        <a:rPr lang="en-US" sz="750" spc="20">
                          <a:effectLst/>
                        </a:rPr>
                        <a:t> </a:t>
                      </a:r>
                      <a:r>
                        <a:rPr lang="en-US" sz="750">
                          <a:effectLst/>
                        </a:rPr>
                        <a:t>health</a:t>
                      </a:r>
                      <a:r>
                        <a:rPr lang="en-US" sz="750" spc="25">
                          <a:effectLst/>
                        </a:rPr>
                        <a:t> </a:t>
                      </a:r>
                      <a:r>
                        <a:rPr lang="en-US" sz="750">
                          <a:effectLst/>
                        </a:rPr>
                        <a:t>con</a:t>
                      </a:r>
                      <a:r>
                        <a:rPr lang="en-US" sz="750" spc="-5">
                          <a:effectLst/>
                        </a:rPr>
                        <a:t>d</a:t>
                      </a:r>
                      <a:r>
                        <a:rPr lang="en-US" sz="750">
                          <a:effectLst/>
                        </a:rPr>
                        <a:t>ition?</a:t>
                      </a:r>
                      <a:endParaRPr lang="en-US" sz="1100">
                        <a:effectLst/>
                        <a:latin typeface="Calibri"/>
                        <a:ea typeface="Calibri"/>
                        <a:cs typeface="Times New Roman"/>
                      </a:endParaRPr>
                    </a:p>
                  </a:txBody>
                  <a:tcPr marL="0" marR="0" marT="0" marB="0"/>
                </a:tc>
                <a:tc>
                  <a:txBody>
                    <a:bodyPr/>
                    <a:lstStyle/>
                    <a:p>
                      <a:pPr marL="137795" marR="12573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37795" marR="12573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77495" marR="265430"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203835" marR="19240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93370" marR="281940"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525816">
                <a:tc>
                  <a:txBody>
                    <a:bodyPr/>
                    <a:lstStyle/>
                    <a:p>
                      <a:pPr marL="60960" marR="0">
                        <a:lnSpc>
                          <a:spcPct val="115000"/>
                        </a:lnSpc>
                        <a:spcBef>
                          <a:spcPts val="285"/>
                        </a:spcBef>
                        <a:spcAft>
                          <a:spcPts val="0"/>
                        </a:spcAft>
                      </a:pPr>
                      <a:r>
                        <a:rPr lang="en-US" sz="750">
                          <a:effectLst/>
                        </a:rPr>
                        <a:t>D6.6</a:t>
                      </a:r>
                      <a:endParaRPr lang="en-US" sz="1100">
                        <a:effectLst/>
                        <a:latin typeface="Calibri"/>
                        <a:ea typeface="Calibri"/>
                        <a:cs typeface="Times New Roman"/>
                      </a:endParaRPr>
                    </a:p>
                  </a:txBody>
                  <a:tcPr marL="0" marR="0" marT="0" marB="0"/>
                </a:tc>
                <a:tc>
                  <a:txBody>
                    <a:bodyPr/>
                    <a:lstStyle/>
                    <a:p>
                      <a:pPr marL="60960" marR="54610">
                        <a:lnSpc>
                          <a:spcPct val="107000"/>
                        </a:lnSpc>
                        <a:spcBef>
                          <a:spcPts val="285"/>
                        </a:spcBef>
                        <a:spcAft>
                          <a:spcPts val="0"/>
                        </a:spcAft>
                      </a:pPr>
                      <a:r>
                        <a:rPr lang="en-US" sz="750">
                          <a:effectLst/>
                        </a:rPr>
                        <a:t>How</a:t>
                      </a:r>
                      <a:r>
                        <a:rPr lang="en-US" sz="750" spc="-15">
                          <a:effectLst/>
                        </a:rPr>
                        <a:t> </a:t>
                      </a:r>
                      <a:r>
                        <a:rPr lang="en-US" sz="750">
                          <a:effectLst/>
                        </a:rPr>
                        <a:t>much</a:t>
                      </a:r>
                      <a:r>
                        <a:rPr lang="en-US" sz="750" spc="-10">
                          <a:effectLst/>
                        </a:rPr>
                        <a:t> </a:t>
                      </a:r>
                      <a:r>
                        <a:rPr lang="en-US" sz="750">
                          <a:effectLst/>
                        </a:rPr>
                        <a:t>has</a:t>
                      </a:r>
                      <a:r>
                        <a:rPr lang="en-US" sz="750" spc="-20">
                          <a:effectLst/>
                        </a:rPr>
                        <a:t> </a:t>
                      </a:r>
                      <a:r>
                        <a:rPr lang="en-US" sz="750">
                          <a:effectLst/>
                        </a:rPr>
                        <a:t>yo</a:t>
                      </a:r>
                      <a:r>
                        <a:rPr lang="en-US" sz="750" spc="-5">
                          <a:effectLst/>
                        </a:rPr>
                        <a:t>u</a:t>
                      </a:r>
                      <a:r>
                        <a:rPr lang="en-US" sz="750">
                          <a:effectLst/>
                        </a:rPr>
                        <a:t>r</a:t>
                      </a:r>
                      <a:r>
                        <a:rPr lang="en-US" sz="750" spc="-10">
                          <a:effectLst/>
                        </a:rPr>
                        <a:t> </a:t>
                      </a:r>
                      <a:r>
                        <a:rPr lang="en-US" sz="750" spc="-5">
                          <a:effectLst/>
                        </a:rPr>
                        <a:t>h</a:t>
                      </a:r>
                      <a:r>
                        <a:rPr lang="en-US" sz="750">
                          <a:effectLst/>
                        </a:rPr>
                        <a:t>ealth</a:t>
                      </a:r>
                      <a:r>
                        <a:rPr lang="en-US" sz="750" spc="-10">
                          <a:effectLst/>
                        </a:rPr>
                        <a:t> </a:t>
                      </a:r>
                      <a:r>
                        <a:rPr lang="en-US" sz="750">
                          <a:effectLst/>
                        </a:rPr>
                        <a:t>be</a:t>
                      </a:r>
                      <a:r>
                        <a:rPr lang="en-US" sz="750" spc="-5">
                          <a:effectLst/>
                        </a:rPr>
                        <a:t>e</a:t>
                      </a:r>
                      <a:r>
                        <a:rPr lang="en-US" sz="750">
                          <a:effectLst/>
                        </a:rPr>
                        <a:t>n</a:t>
                      </a:r>
                      <a:r>
                        <a:rPr lang="en-US" sz="750" spc="-10">
                          <a:effectLst/>
                        </a:rPr>
                        <a:t> </a:t>
                      </a:r>
                      <a:r>
                        <a:rPr lang="en-US" sz="750">
                          <a:effectLst/>
                        </a:rPr>
                        <a:t>a</a:t>
                      </a:r>
                      <a:r>
                        <a:rPr lang="en-US" sz="750" spc="-25">
                          <a:effectLst/>
                        </a:rPr>
                        <a:t> </a:t>
                      </a:r>
                      <a:r>
                        <a:rPr lang="en-US" sz="750" u="sng">
                          <a:effectLst/>
                        </a:rPr>
                        <a:t>dr</a:t>
                      </a:r>
                      <a:r>
                        <a:rPr lang="en-US" sz="750" u="sng" spc="-5">
                          <a:effectLst/>
                        </a:rPr>
                        <a:t>a</a:t>
                      </a:r>
                      <a:r>
                        <a:rPr lang="en-US" sz="750" u="sng" spc="5">
                          <a:effectLst/>
                        </a:rPr>
                        <a:t>i</a:t>
                      </a:r>
                      <a:r>
                        <a:rPr lang="en-US" sz="750" u="sng">
                          <a:effectLst/>
                        </a:rPr>
                        <a:t>n</a:t>
                      </a:r>
                      <a:r>
                        <a:rPr lang="en-US" sz="750" spc="20">
                          <a:effectLst/>
                        </a:rPr>
                        <a:t> </a:t>
                      </a:r>
                      <a:r>
                        <a:rPr lang="en-US" sz="750" u="sng">
                          <a:effectLst/>
                        </a:rPr>
                        <a:t>on</a:t>
                      </a:r>
                      <a:r>
                        <a:rPr lang="en-US" sz="750" u="sng" spc="10">
                          <a:effectLst/>
                        </a:rPr>
                        <a:t> </a:t>
                      </a:r>
                      <a:r>
                        <a:rPr lang="en-US" sz="750" u="sng">
                          <a:effectLst/>
                        </a:rPr>
                        <a:t>the</a:t>
                      </a:r>
                      <a:r>
                        <a:rPr lang="en-US" sz="750" u="sng" spc="15">
                          <a:effectLst/>
                        </a:rPr>
                        <a:t> </a:t>
                      </a:r>
                      <a:r>
                        <a:rPr lang="en-US" sz="750" u="sng">
                          <a:effectLst/>
                        </a:rPr>
                        <a:t>fina</a:t>
                      </a:r>
                      <a:r>
                        <a:rPr lang="en-US" sz="750" u="sng" spc="-5">
                          <a:effectLst/>
                        </a:rPr>
                        <a:t>n</a:t>
                      </a:r>
                      <a:r>
                        <a:rPr lang="en-US" sz="750" u="sng">
                          <a:effectLst/>
                        </a:rPr>
                        <a:t>cia</a:t>
                      </a:r>
                      <a:r>
                        <a:rPr lang="en-US" sz="750" u="sng" spc="5">
                          <a:effectLst/>
                        </a:rPr>
                        <a:t>l</a:t>
                      </a:r>
                      <a:r>
                        <a:rPr lang="en-US" sz="750" u="sng" spc="35">
                          <a:effectLst/>
                        </a:rPr>
                        <a:t> </a:t>
                      </a:r>
                      <a:r>
                        <a:rPr lang="en-US" sz="750" u="sng">
                          <a:effectLst/>
                        </a:rPr>
                        <a:t>reso</a:t>
                      </a:r>
                      <a:r>
                        <a:rPr lang="en-US" sz="750" u="sng" spc="-5">
                          <a:effectLst/>
                        </a:rPr>
                        <a:t>u</a:t>
                      </a:r>
                      <a:r>
                        <a:rPr lang="en-US" sz="750" u="sng" spc="5">
                          <a:effectLst/>
                        </a:rPr>
                        <a:t>r</a:t>
                      </a:r>
                      <a:r>
                        <a:rPr lang="en-US" sz="750" u="sng" spc="-5">
                          <a:effectLst/>
                        </a:rPr>
                        <a:t>c</a:t>
                      </a:r>
                      <a:r>
                        <a:rPr lang="en-US" sz="750" u="sng">
                          <a:effectLst/>
                        </a:rPr>
                        <a:t>es</a:t>
                      </a:r>
                      <a:r>
                        <a:rPr lang="en-US" sz="750" u="sng" spc="35">
                          <a:effectLst/>
                        </a:rPr>
                        <a:t> </a:t>
                      </a:r>
                      <a:r>
                        <a:rPr lang="en-US" sz="750" spc="5">
                          <a:effectLst/>
                        </a:rPr>
                        <a:t>o</a:t>
                      </a:r>
                      <a:r>
                        <a:rPr lang="en-US" sz="750">
                          <a:effectLst/>
                        </a:rPr>
                        <a:t>f</a:t>
                      </a:r>
                      <a:r>
                        <a:rPr lang="en-US" sz="750" spc="10">
                          <a:effectLst/>
                        </a:rPr>
                        <a:t> </a:t>
                      </a:r>
                      <a:r>
                        <a:rPr lang="en-US" sz="750" spc="5">
                          <a:effectLst/>
                        </a:rPr>
                        <a:t>y</a:t>
                      </a:r>
                      <a:r>
                        <a:rPr lang="en-US" sz="750" spc="-5">
                          <a:effectLst/>
                        </a:rPr>
                        <a:t>o</a:t>
                      </a:r>
                      <a:r>
                        <a:rPr lang="en-US" sz="750">
                          <a:effectLst/>
                        </a:rPr>
                        <a:t>u</a:t>
                      </a:r>
                      <a:r>
                        <a:rPr lang="en-US" sz="750" spc="20">
                          <a:effectLst/>
                        </a:rPr>
                        <a:t> </a:t>
                      </a:r>
                      <a:r>
                        <a:rPr lang="en-US" sz="750" spc="-5">
                          <a:effectLst/>
                        </a:rPr>
                        <a:t>o</a:t>
                      </a:r>
                      <a:r>
                        <a:rPr lang="en-US" sz="750">
                          <a:effectLst/>
                        </a:rPr>
                        <a:t>r</a:t>
                      </a:r>
                      <a:endParaRPr lang="en-US" sz="1100">
                        <a:effectLst/>
                      </a:endParaRPr>
                    </a:p>
                    <a:p>
                      <a:pPr marL="60960" marR="0">
                        <a:lnSpc>
                          <a:spcPct val="115000"/>
                        </a:lnSpc>
                        <a:spcBef>
                          <a:spcPts val="5"/>
                        </a:spcBef>
                        <a:spcAft>
                          <a:spcPts val="0"/>
                        </a:spcAft>
                      </a:pPr>
                      <a:r>
                        <a:rPr lang="en-US" sz="750" spc="5">
                          <a:effectLst/>
                        </a:rPr>
                        <a:t>y</a:t>
                      </a:r>
                      <a:r>
                        <a:rPr lang="en-US" sz="750" spc="-5">
                          <a:effectLst/>
                        </a:rPr>
                        <a:t>o</a:t>
                      </a:r>
                      <a:r>
                        <a:rPr lang="en-US" sz="750">
                          <a:effectLst/>
                        </a:rPr>
                        <a:t>ur</a:t>
                      </a:r>
                      <a:r>
                        <a:rPr lang="en-US" sz="750" spc="20">
                          <a:effectLst/>
                        </a:rPr>
                        <a:t> </a:t>
                      </a:r>
                      <a:r>
                        <a:rPr lang="en-US" sz="750">
                          <a:effectLst/>
                        </a:rPr>
                        <a:t>fam</a:t>
                      </a:r>
                      <a:r>
                        <a:rPr lang="en-US" sz="750" spc="5">
                          <a:effectLst/>
                        </a:rPr>
                        <a:t>i</a:t>
                      </a:r>
                      <a:r>
                        <a:rPr lang="en-US" sz="750">
                          <a:effectLst/>
                        </a:rPr>
                        <a:t>ly?</a:t>
                      </a:r>
                      <a:endParaRPr lang="en-US" sz="1100">
                        <a:effectLst/>
                        <a:latin typeface="Calibri"/>
                        <a:ea typeface="Calibri"/>
                        <a:cs typeface="Times New Roman"/>
                      </a:endParaRPr>
                    </a:p>
                  </a:txBody>
                  <a:tcPr marL="0" marR="0" marT="0" marB="0"/>
                </a:tc>
                <a:tc>
                  <a:txBody>
                    <a:bodyPr/>
                    <a:lstStyle/>
                    <a:p>
                      <a:pPr marL="137795" marR="12573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37795" marR="12573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77495" marR="266065"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203835" marR="19240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93370" marR="281940"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385296">
                <a:tc>
                  <a:txBody>
                    <a:bodyPr/>
                    <a:lstStyle/>
                    <a:p>
                      <a:pPr marL="60960" marR="0">
                        <a:lnSpc>
                          <a:spcPct val="115000"/>
                        </a:lnSpc>
                        <a:spcBef>
                          <a:spcPts val="285"/>
                        </a:spcBef>
                        <a:spcAft>
                          <a:spcPts val="0"/>
                        </a:spcAft>
                      </a:pPr>
                      <a:r>
                        <a:rPr lang="en-US" sz="750">
                          <a:effectLst/>
                        </a:rPr>
                        <a:t>D6.7</a:t>
                      </a:r>
                      <a:endParaRPr lang="en-US" sz="1100">
                        <a:effectLst/>
                        <a:latin typeface="Calibri"/>
                        <a:ea typeface="Calibri"/>
                        <a:cs typeface="Times New Roman"/>
                      </a:endParaRPr>
                    </a:p>
                  </a:txBody>
                  <a:tcPr marL="0" marR="0" marT="0" marB="0"/>
                </a:tc>
                <a:tc>
                  <a:txBody>
                    <a:bodyPr/>
                    <a:lstStyle/>
                    <a:p>
                      <a:pPr marL="60960" marR="39370">
                        <a:lnSpc>
                          <a:spcPct val="108000"/>
                        </a:lnSpc>
                        <a:spcBef>
                          <a:spcPts val="285"/>
                        </a:spcBef>
                        <a:spcAft>
                          <a:spcPts val="0"/>
                        </a:spcAft>
                      </a:pPr>
                      <a:r>
                        <a:rPr lang="en-US" sz="750">
                          <a:effectLst/>
                        </a:rPr>
                        <a:t>How</a:t>
                      </a:r>
                      <a:r>
                        <a:rPr lang="en-US" sz="750" spc="20">
                          <a:effectLst/>
                        </a:rPr>
                        <a:t> </a:t>
                      </a:r>
                      <a:r>
                        <a:rPr lang="en-US" sz="750">
                          <a:effectLst/>
                        </a:rPr>
                        <a:t>much</a:t>
                      </a:r>
                      <a:r>
                        <a:rPr lang="en-US" sz="750" spc="25">
                          <a:effectLst/>
                        </a:rPr>
                        <a:t> </a:t>
                      </a:r>
                      <a:r>
                        <a:rPr lang="en-US" sz="750">
                          <a:effectLst/>
                        </a:rPr>
                        <a:t>of</a:t>
                      </a:r>
                      <a:r>
                        <a:rPr lang="en-US" sz="750" spc="5">
                          <a:effectLst/>
                        </a:rPr>
                        <a:t> </a:t>
                      </a:r>
                      <a:r>
                        <a:rPr lang="en-US" sz="750">
                          <a:effectLst/>
                        </a:rPr>
                        <a:t>a</a:t>
                      </a:r>
                      <a:r>
                        <a:rPr lang="en-US" sz="750" spc="15">
                          <a:effectLst/>
                        </a:rPr>
                        <a:t> </a:t>
                      </a:r>
                      <a:r>
                        <a:rPr lang="en-US" sz="750" spc="-5">
                          <a:effectLst/>
                        </a:rPr>
                        <a:t>p</a:t>
                      </a:r>
                      <a:r>
                        <a:rPr lang="en-US" sz="750" spc="5">
                          <a:effectLst/>
                        </a:rPr>
                        <a:t>r</a:t>
                      </a:r>
                      <a:r>
                        <a:rPr lang="en-US" sz="750">
                          <a:effectLst/>
                        </a:rPr>
                        <a:t>o</a:t>
                      </a:r>
                      <a:r>
                        <a:rPr lang="en-US" sz="750" spc="-5">
                          <a:effectLst/>
                        </a:rPr>
                        <a:t>b</a:t>
                      </a:r>
                      <a:r>
                        <a:rPr lang="en-US" sz="750">
                          <a:effectLst/>
                        </a:rPr>
                        <a:t>l</a:t>
                      </a:r>
                      <a:r>
                        <a:rPr lang="en-US" sz="750" spc="-5">
                          <a:effectLst/>
                        </a:rPr>
                        <a:t>e</a:t>
                      </a:r>
                      <a:r>
                        <a:rPr lang="en-US" sz="750">
                          <a:effectLst/>
                        </a:rPr>
                        <a:t>m</a:t>
                      </a:r>
                      <a:r>
                        <a:rPr lang="en-US" sz="750" spc="35">
                          <a:effectLst/>
                        </a:rPr>
                        <a:t> </a:t>
                      </a:r>
                      <a:r>
                        <a:rPr lang="en-US" sz="750">
                          <a:effectLst/>
                        </a:rPr>
                        <a:t>did</a:t>
                      </a:r>
                      <a:r>
                        <a:rPr lang="en-US" sz="750" spc="15">
                          <a:effectLst/>
                        </a:rPr>
                        <a:t> </a:t>
                      </a:r>
                      <a:r>
                        <a:rPr lang="en-US" sz="750">
                          <a:effectLst/>
                        </a:rPr>
                        <a:t>your</a:t>
                      </a:r>
                      <a:r>
                        <a:rPr lang="en-US" sz="750" spc="15">
                          <a:effectLst/>
                        </a:rPr>
                        <a:t> </a:t>
                      </a:r>
                      <a:r>
                        <a:rPr lang="en-US" sz="750" u="sng">
                          <a:effectLst/>
                        </a:rPr>
                        <a:t>family</a:t>
                      </a:r>
                      <a:r>
                        <a:rPr lang="en-US" sz="750" spc="20">
                          <a:effectLst/>
                        </a:rPr>
                        <a:t> </a:t>
                      </a:r>
                      <a:r>
                        <a:rPr lang="en-US" sz="750">
                          <a:effectLst/>
                        </a:rPr>
                        <a:t>h</a:t>
                      </a:r>
                      <a:r>
                        <a:rPr lang="en-US" sz="750" spc="-5">
                          <a:effectLst/>
                        </a:rPr>
                        <a:t>a</a:t>
                      </a:r>
                      <a:r>
                        <a:rPr lang="en-US" sz="750">
                          <a:effectLst/>
                        </a:rPr>
                        <a:t>ve</a:t>
                      </a:r>
                      <a:r>
                        <a:rPr lang="en-US" sz="750" spc="20">
                          <a:effectLst/>
                        </a:rPr>
                        <a:t> </a:t>
                      </a:r>
                      <a:r>
                        <a:rPr lang="en-US" sz="750">
                          <a:effectLst/>
                        </a:rPr>
                        <a:t>bec</a:t>
                      </a:r>
                      <a:r>
                        <a:rPr lang="en-US" sz="750" spc="-5">
                          <a:effectLst/>
                        </a:rPr>
                        <a:t>a</a:t>
                      </a:r>
                      <a:r>
                        <a:rPr lang="en-US" sz="750">
                          <a:effectLst/>
                        </a:rPr>
                        <a:t>use</a:t>
                      </a:r>
                      <a:r>
                        <a:rPr lang="en-US" sz="750" spc="35">
                          <a:effectLst/>
                        </a:rPr>
                        <a:t> </a:t>
                      </a:r>
                      <a:r>
                        <a:rPr lang="en-US" sz="750">
                          <a:effectLst/>
                        </a:rPr>
                        <a:t>of</a:t>
                      </a:r>
                      <a:r>
                        <a:rPr lang="en-US" sz="750" spc="10">
                          <a:effectLst/>
                        </a:rPr>
                        <a:t> </a:t>
                      </a:r>
                      <a:r>
                        <a:rPr lang="en-US" sz="750" spc="-5">
                          <a:effectLst/>
                        </a:rPr>
                        <a:t>y</a:t>
                      </a:r>
                      <a:r>
                        <a:rPr lang="en-US" sz="750">
                          <a:effectLst/>
                        </a:rPr>
                        <a:t>our</a:t>
                      </a:r>
                      <a:r>
                        <a:rPr lang="en-US" sz="750" spc="20">
                          <a:effectLst/>
                        </a:rPr>
                        <a:t> </a:t>
                      </a:r>
                      <a:r>
                        <a:rPr lang="en-US" sz="750">
                          <a:effectLst/>
                        </a:rPr>
                        <a:t>h</a:t>
                      </a:r>
                      <a:r>
                        <a:rPr lang="en-US" sz="750" spc="-5">
                          <a:effectLst/>
                        </a:rPr>
                        <a:t>e</a:t>
                      </a:r>
                      <a:r>
                        <a:rPr lang="en-US" sz="750">
                          <a:effectLst/>
                        </a:rPr>
                        <a:t>alth</a:t>
                      </a:r>
                      <a:r>
                        <a:rPr lang="en-US" sz="750" spc="25">
                          <a:effectLst/>
                        </a:rPr>
                        <a:t> </a:t>
                      </a:r>
                      <a:r>
                        <a:rPr lang="en-US" sz="750">
                          <a:effectLst/>
                        </a:rPr>
                        <a:t>problems?</a:t>
                      </a:r>
                      <a:endParaRPr lang="en-US" sz="1100">
                        <a:effectLst/>
                        <a:latin typeface="Calibri"/>
                        <a:ea typeface="Calibri"/>
                        <a:cs typeface="Times New Roman"/>
                      </a:endParaRPr>
                    </a:p>
                  </a:txBody>
                  <a:tcPr marL="0" marR="0" marT="0" marB="0"/>
                </a:tc>
                <a:tc>
                  <a:txBody>
                    <a:bodyPr/>
                    <a:lstStyle/>
                    <a:p>
                      <a:pPr marL="137795" marR="125730" algn="ctr">
                        <a:lnSpc>
                          <a:spcPct val="115000"/>
                        </a:lnSpc>
                        <a:spcBef>
                          <a:spcPts val="285"/>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37795" marR="125730" algn="ctr">
                        <a:lnSpc>
                          <a:spcPct val="115000"/>
                        </a:lnSpc>
                        <a:spcBef>
                          <a:spcPts val="285"/>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77495" marR="266065" algn="ctr">
                        <a:lnSpc>
                          <a:spcPct val="115000"/>
                        </a:lnSpc>
                        <a:spcBef>
                          <a:spcPts val="285"/>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203835" marR="192405" algn="ctr">
                        <a:lnSpc>
                          <a:spcPct val="115000"/>
                        </a:lnSpc>
                        <a:spcBef>
                          <a:spcPts val="285"/>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93370" marR="281940" algn="ctr">
                        <a:lnSpc>
                          <a:spcPct val="115000"/>
                        </a:lnSpc>
                        <a:spcBef>
                          <a:spcPts val="285"/>
                        </a:spcBef>
                        <a:spcAft>
                          <a:spcPts val="0"/>
                        </a:spcAft>
                      </a:pPr>
                      <a:r>
                        <a:rPr lang="en-US" sz="750">
                          <a:effectLst/>
                        </a:rPr>
                        <a:t>5</a:t>
                      </a:r>
                      <a:endParaRPr lang="en-US" sz="1100">
                        <a:effectLst/>
                        <a:latin typeface="Calibri"/>
                        <a:ea typeface="Calibri"/>
                        <a:cs typeface="Times New Roman"/>
                      </a:endParaRPr>
                    </a:p>
                  </a:txBody>
                  <a:tcPr marL="0" marR="0" marT="0" marB="0"/>
                </a:tc>
              </a:tr>
              <a:tr h="526571">
                <a:tc>
                  <a:txBody>
                    <a:bodyPr/>
                    <a:lstStyle/>
                    <a:p>
                      <a:pPr marL="60960" marR="0">
                        <a:lnSpc>
                          <a:spcPct val="115000"/>
                        </a:lnSpc>
                        <a:spcBef>
                          <a:spcPts val="290"/>
                        </a:spcBef>
                        <a:spcAft>
                          <a:spcPts val="0"/>
                        </a:spcAft>
                      </a:pPr>
                      <a:r>
                        <a:rPr lang="en-US" sz="750">
                          <a:effectLst/>
                        </a:rPr>
                        <a:t>D6.8</a:t>
                      </a:r>
                      <a:endParaRPr lang="en-US" sz="1100">
                        <a:effectLst/>
                        <a:latin typeface="Calibri"/>
                        <a:ea typeface="Calibri"/>
                        <a:cs typeface="Times New Roman"/>
                      </a:endParaRPr>
                    </a:p>
                  </a:txBody>
                  <a:tcPr marL="0" marR="0" marT="0" marB="0"/>
                </a:tc>
                <a:tc>
                  <a:txBody>
                    <a:bodyPr/>
                    <a:lstStyle/>
                    <a:p>
                      <a:pPr marL="60960" marR="53340" algn="just">
                        <a:lnSpc>
                          <a:spcPct val="107000"/>
                        </a:lnSpc>
                        <a:spcBef>
                          <a:spcPts val="290"/>
                        </a:spcBef>
                        <a:spcAft>
                          <a:spcPts val="0"/>
                        </a:spcAft>
                      </a:pPr>
                      <a:r>
                        <a:rPr lang="en-US" sz="750">
                          <a:effectLst/>
                        </a:rPr>
                        <a:t>How</a:t>
                      </a:r>
                      <a:r>
                        <a:rPr lang="en-US" sz="750" spc="-5">
                          <a:effectLst/>
                        </a:rPr>
                        <a:t> </a:t>
                      </a:r>
                      <a:r>
                        <a:rPr lang="en-US" sz="750" spc="5">
                          <a:effectLst/>
                        </a:rPr>
                        <a:t>m</a:t>
                      </a:r>
                      <a:r>
                        <a:rPr lang="en-US" sz="750" spc="-5">
                          <a:effectLst/>
                        </a:rPr>
                        <a:t>u</a:t>
                      </a:r>
                      <a:r>
                        <a:rPr lang="en-US" sz="750">
                          <a:effectLst/>
                        </a:rPr>
                        <a:t>ch</a:t>
                      </a:r>
                      <a:r>
                        <a:rPr lang="en-US" sz="750" spc="5">
                          <a:effectLst/>
                        </a:rPr>
                        <a:t> </a:t>
                      </a:r>
                      <a:r>
                        <a:rPr lang="en-US" sz="750" spc="-5">
                          <a:effectLst/>
                        </a:rPr>
                        <a:t>o</a:t>
                      </a:r>
                      <a:r>
                        <a:rPr lang="en-US" sz="750">
                          <a:effectLst/>
                        </a:rPr>
                        <a:t>f</a:t>
                      </a:r>
                      <a:r>
                        <a:rPr lang="en-US" sz="750" spc="-5">
                          <a:effectLst/>
                        </a:rPr>
                        <a:t> </a:t>
                      </a:r>
                      <a:r>
                        <a:rPr lang="en-US" sz="750">
                          <a:effectLst/>
                        </a:rPr>
                        <a:t>a</a:t>
                      </a:r>
                      <a:r>
                        <a:rPr lang="en-US" sz="750" spc="-15">
                          <a:effectLst/>
                        </a:rPr>
                        <a:t> </a:t>
                      </a:r>
                      <a:r>
                        <a:rPr lang="en-US" sz="750">
                          <a:effectLst/>
                        </a:rPr>
                        <a:t>pr</a:t>
                      </a:r>
                      <a:r>
                        <a:rPr lang="en-US" sz="750" spc="-5">
                          <a:effectLst/>
                        </a:rPr>
                        <a:t>o</a:t>
                      </a:r>
                      <a:r>
                        <a:rPr lang="en-US" sz="750">
                          <a:effectLst/>
                        </a:rPr>
                        <a:t>bl</a:t>
                      </a:r>
                      <a:r>
                        <a:rPr lang="en-US" sz="750" spc="-5">
                          <a:effectLst/>
                        </a:rPr>
                        <a:t>e</a:t>
                      </a:r>
                      <a:r>
                        <a:rPr lang="en-US" sz="750">
                          <a:effectLst/>
                        </a:rPr>
                        <a:t>m</a:t>
                      </a:r>
                      <a:r>
                        <a:rPr lang="en-US" sz="750" spc="10">
                          <a:effectLst/>
                        </a:rPr>
                        <a:t> </a:t>
                      </a:r>
                      <a:r>
                        <a:rPr lang="en-US" sz="750">
                          <a:effectLst/>
                        </a:rPr>
                        <a:t>did</a:t>
                      </a:r>
                      <a:r>
                        <a:rPr lang="en-US" sz="750" spc="-5">
                          <a:effectLst/>
                        </a:rPr>
                        <a:t> </a:t>
                      </a:r>
                      <a:r>
                        <a:rPr lang="en-US" sz="750">
                          <a:effectLst/>
                        </a:rPr>
                        <a:t>you</a:t>
                      </a:r>
                      <a:r>
                        <a:rPr lang="en-US" sz="750" spc="-10">
                          <a:effectLst/>
                        </a:rPr>
                        <a:t> </a:t>
                      </a:r>
                      <a:r>
                        <a:rPr lang="en-US" sz="750">
                          <a:effectLst/>
                        </a:rPr>
                        <a:t>have</a:t>
                      </a:r>
                      <a:r>
                        <a:rPr lang="en-US" sz="750" spc="-5">
                          <a:effectLst/>
                        </a:rPr>
                        <a:t> </a:t>
                      </a:r>
                      <a:r>
                        <a:rPr lang="en-US" sz="750">
                          <a:effectLst/>
                        </a:rPr>
                        <a:t>in</a:t>
                      </a:r>
                      <a:r>
                        <a:rPr lang="en-US" sz="750" spc="10">
                          <a:effectLst/>
                        </a:rPr>
                        <a:t> </a:t>
                      </a:r>
                      <a:r>
                        <a:rPr lang="en-US" sz="750" spc="5">
                          <a:effectLst/>
                        </a:rPr>
                        <a:t>d</a:t>
                      </a:r>
                      <a:r>
                        <a:rPr lang="en-US" sz="750" spc="-5">
                          <a:effectLst/>
                        </a:rPr>
                        <a:t>o</a:t>
                      </a:r>
                      <a:r>
                        <a:rPr lang="en-US" sz="750" spc="5">
                          <a:effectLst/>
                        </a:rPr>
                        <a:t>in</a:t>
                      </a:r>
                      <a:r>
                        <a:rPr lang="en-US" sz="750">
                          <a:effectLst/>
                        </a:rPr>
                        <a:t>g</a:t>
                      </a:r>
                      <a:r>
                        <a:rPr lang="en-US" sz="750" spc="-25">
                          <a:effectLst/>
                        </a:rPr>
                        <a:t> </a:t>
                      </a:r>
                      <a:r>
                        <a:rPr lang="en-US" sz="750" spc="5">
                          <a:effectLst/>
                        </a:rPr>
                        <a:t>t</a:t>
                      </a:r>
                      <a:r>
                        <a:rPr lang="en-US" sz="750" spc="-5">
                          <a:effectLst/>
                        </a:rPr>
                        <a:t>h</a:t>
                      </a:r>
                      <a:r>
                        <a:rPr lang="en-US" sz="750" spc="5">
                          <a:effectLst/>
                        </a:rPr>
                        <a:t>i</a:t>
                      </a:r>
                      <a:r>
                        <a:rPr lang="en-US" sz="750" spc="-5">
                          <a:effectLst/>
                        </a:rPr>
                        <a:t>n</a:t>
                      </a:r>
                      <a:r>
                        <a:rPr lang="en-US" sz="750" spc="5">
                          <a:effectLst/>
                        </a:rPr>
                        <a:t>g</a:t>
                      </a:r>
                      <a:r>
                        <a:rPr lang="en-US" sz="750">
                          <a:effectLst/>
                        </a:rPr>
                        <a:t>s</a:t>
                      </a:r>
                      <a:r>
                        <a:rPr lang="en-US" sz="750" spc="-25">
                          <a:effectLst/>
                        </a:rPr>
                        <a:t> </a:t>
                      </a:r>
                      <a:r>
                        <a:rPr lang="en-US" sz="750" u="sng" spc="5">
                          <a:effectLst/>
                        </a:rPr>
                        <a:t>by</a:t>
                      </a:r>
                      <a:r>
                        <a:rPr lang="en-US" sz="750" u="sng" spc="-40">
                          <a:effectLst/>
                        </a:rPr>
                        <a:t> </a:t>
                      </a:r>
                      <a:r>
                        <a:rPr lang="en-US" sz="750" u="sng" spc="5">
                          <a:effectLst/>
                        </a:rPr>
                        <a:t>yo</a:t>
                      </a:r>
                      <a:r>
                        <a:rPr lang="en-US" sz="750" u="sng" spc="-5">
                          <a:effectLst/>
                        </a:rPr>
                        <a:t>u</a:t>
                      </a:r>
                      <a:r>
                        <a:rPr lang="en-US" sz="750" u="sng" spc="5">
                          <a:effectLst/>
                        </a:rPr>
                        <a:t>r</a:t>
                      </a:r>
                      <a:r>
                        <a:rPr lang="en-US" sz="750" u="sng" spc="-5">
                          <a:effectLst/>
                        </a:rPr>
                        <a:t>s</a:t>
                      </a:r>
                      <a:r>
                        <a:rPr lang="en-US" sz="750" u="sng">
                          <a:effectLst/>
                        </a:rPr>
                        <a:t>e</a:t>
                      </a:r>
                      <a:r>
                        <a:rPr lang="en-US" sz="750" u="sng" spc="5">
                          <a:effectLst/>
                        </a:rPr>
                        <a:t>l</a:t>
                      </a:r>
                      <a:r>
                        <a:rPr lang="en-US" sz="750" u="sng">
                          <a:effectLst/>
                        </a:rPr>
                        <a:t>f</a:t>
                      </a:r>
                      <a:r>
                        <a:rPr lang="en-US" sz="750" spc="-20">
                          <a:effectLst/>
                        </a:rPr>
                        <a:t> </a:t>
                      </a:r>
                      <a:r>
                        <a:rPr lang="en-US" sz="750">
                          <a:effectLst/>
                        </a:rPr>
                        <a:t>for</a:t>
                      </a:r>
                      <a:r>
                        <a:rPr lang="en-US" sz="750" spc="-25">
                          <a:effectLst/>
                        </a:rPr>
                        <a:t> </a:t>
                      </a:r>
                      <a:r>
                        <a:rPr lang="en-US" sz="750" u="sng" spc="5">
                          <a:effectLst/>
                        </a:rPr>
                        <a:t>r</a:t>
                      </a:r>
                      <a:r>
                        <a:rPr lang="en-US" sz="750" u="sng" spc="-5">
                          <a:effectLst/>
                        </a:rPr>
                        <a:t>e</a:t>
                      </a:r>
                      <a:r>
                        <a:rPr lang="en-US" sz="750" u="sng" spc="5">
                          <a:effectLst/>
                        </a:rPr>
                        <a:t>l</a:t>
                      </a:r>
                      <a:r>
                        <a:rPr lang="en-US" sz="750" u="sng">
                          <a:effectLst/>
                        </a:rPr>
                        <a:t>axat</a:t>
                      </a:r>
                      <a:r>
                        <a:rPr lang="en-US" sz="750" u="sng" spc="5">
                          <a:effectLst/>
                        </a:rPr>
                        <a:t>i</a:t>
                      </a:r>
                      <a:r>
                        <a:rPr lang="en-US" sz="750" u="sng">
                          <a:effectLst/>
                        </a:rPr>
                        <a:t>on</a:t>
                      </a:r>
                      <a:r>
                        <a:rPr lang="en-US" sz="750" u="sng" spc="-5">
                          <a:effectLst/>
                        </a:rPr>
                        <a:t> </a:t>
                      </a:r>
                      <a:r>
                        <a:rPr lang="en-US" sz="750" u="sng">
                          <a:effectLst/>
                        </a:rPr>
                        <a:t>or</a:t>
                      </a:r>
                      <a:r>
                        <a:rPr lang="en-US" sz="750" spc="10">
                          <a:effectLst/>
                        </a:rPr>
                        <a:t> </a:t>
                      </a:r>
                      <a:r>
                        <a:rPr lang="en-US" sz="750" u="sng">
                          <a:effectLst/>
                        </a:rPr>
                        <a:t>plea</a:t>
                      </a:r>
                      <a:r>
                        <a:rPr lang="en-US" sz="750" u="sng" spc="-5">
                          <a:effectLst/>
                        </a:rPr>
                        <a:t>s</a:t>
                      </a:r>
                      <a:r>
                        <a:rPr lang="en-US" sz="750" u="sng">
                          <a:effectLst/>
                        </a:rPr>
                        <a:t>ure</a:t>
                      </a:r>
                      <a:r>
                        <a:rPr lang="en-US" sz="750">
                          <a:effectLst/>
                        </a:rPr>
                        <a:t>?</a:t>
                      </a:r>
                      <a:endParaRPr lang="en-US" sz="1100">
                        <a:effectLst/>
                        <a:latin typeface="Calibri"/>
                        <a:ea typeface="Calibri"/>
                        <a:cs typeface="Times New Roman"/>
                      </a:endParaRPr>
                    </a:p>
                  </a:txBody>
                  <a:tcPr marL="0" marR="0" marT="0" marB="0"/>
                </a:tc>
                <a:tc>
                  <a:txBody>
                    <a:bodyPr/>
                    <a:lstStyle/>
                    <a:p>
                      <a:pPr marL="137795" marR="125730" algn="ctr">
                        <a:lnSpc>
                          <a:spcPct val="115000"/>
                        </a:lnSpc>
                        <a:spcBef>
                          <a:spcPts val="290"/>
                        </a:spcBef>
                        <a:spcAft>
                          <a:spcPts val="0"/>
                        </a:spcAft>
                      </a:pPr>
                      <a:r>
                        <a:rPr lang="en-US" sz="750">
                          <a:effectLst/>
                        </a:rPr>
                        <a:t>1</a:t>
                      </a:r>
                      <a:endParaRPr lang="en-US" sz="1100">
                        <a:effectLst/>
                        <a:latin typeface="Calibri"/>
                        <a:ea typeface="Calibri"/>
                        <a:cs typeface="Times New Roman"/>
                      </a:endParaRPr>
                    </a:p>
                  </a:txBody>
                  <a:tcPr marL="0" marR="0" marT="0" marB="0"/>
                </a:tc>
                <a:tc>
                  <a:txBody>
                    <a:bodyPr/>
                    <a:lstStyle/>
                    <a:p>
                      <a:pPr marL="137795" marR="125730" algn="ctr">
                        <a:lnSpc>
                          <a:spcPct val="115000"/>
                        </a:lnSpc>
                        <a:spcBef>
                          <a:spcPts val="290"/>
                        </a:spcBef>
                        <a:spcAft>
                          <a:spcPts val="0"/>
                        </a:spcAft>
                      </a:pPr>
                      <a:r>
                        <a:rPr lang="en-US" sz="750">
                          <a:effectLst/>
                        </a:rPr>
                        <a:t>2</a:t>
                      </a:r>
                      <a:endParaRPr lang="en-US" sz="1100">
                        <a:effectLst/>
                        <a:latin typeface="Calibri"/>
                        <a:ea typeface="Calibri"/>
                        <a:cs typeface="Times New Roman"/>
                      </a:endParaRPr>
                    </a:p>
                  </a:txBody>
                  <a:tcPr marL="0" marR="0" marT="0" marB="0"/>
                </a:tc>
                <a:tc>
                  <a:txBody>
                    <a:bodyPr/>
                    <a:lstStyle/>
                    <a:p>
                      <a:pPr marL="277495" marR="265430" algn="ctr">
                        <a:lnSpc>
                          <a:spcPct val="115000"/>
                        </a:lnSpc>
                        <a:spcBef>
                          <a:spcPts val="290"/>
                        </a:spcBef>
                        <a:spcAft>
                          <a:spcPts val="0"/>
                        </a:spcAft>
                      </a:pPr>
                      <a:r>
                        <a:rPr lang="en-US" sz="750">
                          <a:effectLst/>
                        </a:rPr>
                        <a:t>3</a:t>
                      </a:r>
                      <a:endParaRPr lang="en-US" sz="1100">
                        <a:effectLst/>
                        <a:latin typeface="Calibri"/>
                        <a:ea typeface="Calibri"/>
                        <a:cs typeface="Times New Roman"/>
                      </a:endParaRPr>
                    </a:p>
                  </a:txBody>
                  <a:tcPr marL="0" marR="0" marT="0" marB="0"/>
                </a:tc>
                <a:tc>
                  <a:txBody>
                    <a:bodyPr/>
                    <a:lstStyle/>
                    <a:p>
                      <a:pPr marL="204470" marR="192405" algn="ctr">
                        <a:lnSpc>
                          <a:spcPct val="115000"/>
                        </a:lnSpc>
                        <a:spcBef>
                          <a:spcPts val="290"/>
                        </a:spcBef>
                        <a:spcAft>
                          <a:spcPts val="0"/>
                        </a:spcAft>
                      </a:pPr>
                      <a:r>
                        <a:rPr lang="en-US" sz="750">
                          <a:effectLst/>
                        </a:rPr>
                        <a:t>4</a:t>
                      </a:r>
                      <a:endParaRPr lang="en-US" sz="1100">
                        <a:effectLst/>
                        <a:latin typeface="Calibri"/>
                        <a:ea typeface="Calibri"/>
                        <a:cs typeface="Times New Roman"/>
                      </a:endParaRPr>
                    </a:p>
                  </a:txBody>
                  <a:tcPr marL="0" marR="0" marT="0" marB="0"/>
                </a:tc>
                <a:tc>
                  <a:txBody>
                    <a:bodyPr/>
                    <a:lstStyle/>
                    <a:p>
                      <a:pPr marL="293370" marR="281940" algn="ctr">
                        <a:lnSpc>
                          <a:spcPct val="115000"/>
                        </a:lnSpc>
                        <a:spcBef>
                          <a:spcPts val="290"/>
                        </a:spcBef>
                        <a:spcAft>
                          <a:spcPts val="0"/>
                        </a:spcAft>
                      </a:pPr>
                      <a:r>
                        <a:rPr lang="en-US" sz="750" dirty="0">
                          <a:effectLst/>
                        </a:rPr>
                        <a:t>5</a:t>
                      </a:r>
                      <a:endParaRPr lang="en-US" sz="1100" dirty="0">
                        <a:effectLst/>
                        <a:latin typeface="Calibri"/>
                        <a:ea typeface="Calibri"/>
                        <a:cs typeface="Times New Roman"/>
                      </a:endParaRPr>
                    </a:p>
                  </a:txBody>
                  <a:tcPr marL="0" marR="0" marT="0" marB="0"/>
                </a:tc>
              </a:tr>
            </a:tbl>
          </a:graphicData>
        </a:graphic>
      </p:graphicFrame>
      <p:sp>
        <p:nvSpPr>
          <p:cNvPr id="4" name="Freeform 3"/>
          <p:cNvSpPr>
            <a:spLocks/>
          </p:cNvSpPr>
          <p:nvPr/>
        </p:nvSpPr>
        <p:spPr bwMode="auto">
          <a:xfrm>
            <a:off x="2197100" y="1944688"/>
            <a:ext cx="26988" cy="12700"/>
          </a:xfrm>
          <a:custGeom>
            <a:avLst/>
            <a:gdLst>
              <a:gd name="T0" fmla="*/ 0 w 43"/>
              <a:gd name="T1" fmla="*/ 5 h 20"/>
              <a:gd name="T2" fmla="*/ 43 w 43"/>
              <a:gd name="T3" fmla="*/ 5 h 20"/>
            </a:gdLst>
            <a:ahLst/>
            <a:cxnLst>
              <a:cxn ang="0">
                <a:pos x="T0" y="T1"/>
              </a:cxn>
              <a:cxn ang="0">
                <a:pos x="T2" y="T3"/>
              </a:cxn>
            </a:cxnLst>
            <a:rect l="0" t="0" r="r" b="b"/>
            <a:pathLst>
              <a:path w="43" h="20">
                <a:moveTo>
                  <a:pt x="0" y="5"/>
                </a:moveTo>
                <a:lnTo>
                  <a:pt x="43" y="5"/>
                </a:lnTo>
              </a:path>
            </a:pathLst>
          </a:custGeom>
          <a:noFill/>
          <a:ln w="8128">
            <a:solidFill>
              <a:srgbClr val="00AEE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 name="Rectangle 3"/>
          <p:cNvSpPr>
            <a:spLocks noChangeArrowheads="1"/>
          </p:cNvSpPr>
          <p:nvPr/>
        </p:nvSpPr>
        <p:spPr bwMode="auto">
          <a:xfrm>
            <a:off x="2197100" y="2401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3036964" y="1575356"/>
            <a:ext cx="3070071" cy="369332"/>
          </a:xfrm>
          <a:prstGeom prst="rect">
            <a:avLst/>
          </a:prstGeom>
        </p:spPr>
        <p:txBody>
          <a:bodyPr wrap="none">
            <a:spAutoFit/>
          </a:bodyPr>
          <a:lstStyle/>
          <a:p>
            <a:pPr lvl="0" fontAlgn="base">
              <a:spcBef>
                <a:spcPct val="0"/>
              </a:spcBef>
              <a:spcAft>
                <a:spcPct val="0"/>
              </a:spcAft>
            </a:pPr>
            <a:r>
              <a:rPr lang="en-US" altLang="en-US" b="1" dirty="0">
                <a:solidFill>
                  <a:srgbClr val="231F20"/>
                </a:solidFill>
                <a:latin typeface="Arial" pitchFamily="34" charset="0"/>
                <a:ea typeface="Calibri" pitchFamily="34" charset="0"/>
                <a:cs typeface="Arial" pitchFamily="34" charset="0"/>
              </a:rPr>
              <a:t>Domain 6       Participation</a:t>
            </a: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14338953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4000" dirty="0">
                <a:latin typeface="Aharoni" panose="02010803020104030203" pitchFamily="2" charset="-79"/>
                <a:cs typeface="Aharoni" panose="02010803020104030203" pitchFamily="2" charset="-79"/>
              </a:rPr>
              <a:t>If </a:t>
            </a:r>
            <a:r>
              <a:rPr lang="en-US" sz="4000" dirty="0" smtClean="0">
                <a:latin typeface="Aharoni" panose="02010803020104030203" pitchFamily="2" charset="-79"/>
                <a:cs typeface="Aharoni" panose="02010803020104030203" pitchFamily="2" charset="-79"/>
              </a:rPr>
              <a:t>WHODAS </a:t>
            </a:r>
            <a:r>
              <a:rPr lang="en-US" sz="4000" dirty="0">
                <a:latin typeface="Aharoni" panose="02010803020104030203" pitchFamily="2" charset="-79"/>
                <a:cs typeface="Aharoni" panose="02010803020104030203" pitchFamily="2" charset="-79"/>
              </a:rPr>
              <a:t>is used, place results at the very end of assessment, after psychosocial stressors</a:t>
            </a:r>
          </a:p>
        </p:txBody>
      </p:sp>
    </p:spTree>
    <p:extLst>
      <p:ext uri="{BB962C8B-B14F-4D97-AF65-F5344CB8AC3E}">
        <p14:creationId xmlns:p14="http://schemas.microsoft.com/office/powerpoint/2010/main" val="34027463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lstStyle/>
          <a:p>
            <a:r>
              <a:rPr lang="en-US" dirty="0" smtClean="0"/>
              <a:t>3. How to chart without axes</a:t>
            </a:r>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1219200"/>
            <a:ext cx="9144000" cy="2954655"/>
          </a:xfrm>
          <a:prstGeom prst="rect">
            <a:avLst/>
          </a:prstGeom>
        </p:spPr>
        <p:txBody>
          <a:bodyPr wrap="square">
            <a:spAutoFit/>
          </a:bodyPr>
          <a:lstStyle/>
          <a:p>
            <a:endParaRPr lang="en-US" dirty="0"/>
          </a:p>
          <a:p>
            <a:endParaRPr lang="en-US" dirty="0"/>
          </a:p>
          <a:p>
            <a:r>
              <a:rPr lang="en-US" sz="2400" dirty="0"/>
              <a:t>DSM-5 has moved to a </a:t>
            </a:r>
            <a:r>
              <a:rPr lang="en-US" sz="2400" dirty="0" err="1"/>
              <a:t>nonaxial</a:t>
            </a:r>
            <a:r>
              <a:rPr lang="en-US" sz="2400" dirty="0"/>
              <a:t> documentation of diagnosis (formerly Axes I, II, and III), with separate notations for important psychosocial and contextual factors (formerly Axis IV) and disability (formerly Axis V</a:t>
            </a:r>
            <a:r>
              <a:rPr lang="en-US" sz="2400" dirty="0" smtClean="0"/>
              <a:t>)</a:t>
            </a:r>
          </a:p>
          <a:p>
            <a:r>
              <a:rPr lang="en-US" sz="2400" dirty="0" smtClean="0"/>
              <a:t>Taken from </a:t>
            </a:r>
            <a:r>
              <a:rPr lang="en-US" sz="2400" dirty="0" err="1" smtClean="0"/>
              <a:t>Northstar</a:t>
            </a:r>
            <a:r>
              <a:rPr lang="en-US" sz="2400" dirty="0" smtClean="0"/>
              <a:t> behavioral health system </a:t>
            </a:r>
          </a:p>
          <a:p>
            <a:endParaRPr lang="en-US" dirty="0"/>
          </a:p>
          <a:p>
            <a:r>
              <a:rPr lang="en-US" dirty="0"/>
              <a:t>http://www.northstarbehavioral.com/Overview%20of%20DSM%205%20changes%20HO%20Version%20for%20Web%208-13-13.pdf</a:t>
            </a:r>
          </a:p>
        </p:txBody>
      </p:sp>
    </p:spTree>
    <p:extLst>
      <p:ext uri="{BB962C8B-B14F-4D97-AF65-F5344CB8AC3E}">
        <p14:creationId xmlns:p14="http://schemas.microsoft.com/office/powerpoint/2010/main" val="758132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81000"/>
            <a:ext cx="7543800" cy="6063198"/>
          </a:xfrm>
          <a:prstGeom prst="rect">
            <a:avLst/>
          </a:prstGeom>
        </p:spPr>
        <p:txBody>
          <a:bodyPr wrap="square">
            <a:spAutoFit/>
          </a:bodyPr>
          <a:lstStyle/>
          <a:p>
            <a:endParaRPr lang="en-US" dirty="0"/>
          </a:p>
          <a:p>
            <a:endParaRPr lang="en-US" dirty="0"/>
          </a:p>
          <a:p>
            <a:r>
              <a:rPr lang="en-US" sz="2400" dirty="0"/>
              <a:t>Axis IV - psychosocial and environmental factors - are now covered through an expanded set of V codes. V codes allow clinicians to indicate other conditions that may be a focus of clinical attention or affect diagnosis, course, prognosis or treatment of a mental disorder </a:t>
            </a:r>
            <a:endParaRPr lang="en-US" sz="2400" dirty="0" smtClean="0"/>
          </a:p>
          <a:p>
            <a:endParaRPr lang="en-US" sz="2400" dirty="0"/>
          </a:p>
          <a:p>
            <a:r>
              <a:rPr lang="en-US" sz="2400" dirty="0" smtClean="0"/>
              <a:t>Axis </a:t>
            </a:r>
            <a:r>
              <a:rPr lang="en-US" sz="2400" dirty="0"/>
              <a:t>V - CGAS and GAF - are replaced by separate measures of symptoms severity and disability for individual disorders. </a:t>
            </a:r>
            <a:r>
              <a:rPr lang="en-US" sz="2400" dirty="0" smtClean="0"/>
              <a:t>Change </a:t>
            </a:r>
            <a:r>
              <a:rPr lang="en-US" sz="2400" dirty="0"/>
              <a:t>to the World Health Organization Disability Assessment Schedule (WHO DAS 2.0) </a:t>
            </a:r>
            <a:endParaRPr lang="en-US" sz="2400" dirty="0" smtClean="0"/>
          </a:p>
          <a:p>
            <a:r>
              <a:rPr lang="en-US" sz="1600" dirty="0" smtClean="0"/>
              <a:t>Taken </a:t>
            </a:r>
            <a:r>
              <a:rPr lang="en-US" sz="1600" dirty="0"/>
              <a:t>from </a:t>
            </a:r>
            <a:r>
              <a:rPr lang="en-US" sz="1600" dirty="0" err="1"/>
              <a:t>Northstar</a:t>
            </a:r>
            <a:r>
              <a:rPr lang="en-US" sz="1600" dirty="0"/>
              <a:t> behavioral health system </a:t>
            </a:r>
          </a:p>
          <a:p>
            <a:endParaRPr lang="en-US" sz="1600" dirty="0"/>
          </a:p>
          <a:p>
            <a:r>
              <a:rPr lang="en-US" sz="1600" dirty="0"/>
              <a:t>http://www.northstarbehavioral.com/Overview%20of%20DSM%205%20changes%20HO%20Version%20for%20Web%208-13-13.pdf</a:t>
            </a:r>
          </a:p>
          <a:p>
            <a:endParaRPr lang="en-US" sz="1600" dirty="0" smtClean="0"/>
          </a:p>
          <a:p>
            <a:endParaRPr lang="en-US" sz="1600" dirty="0"/>
          </a:p>
          <a:p>
            <a:endParaRPr lang="en-US" sz="1600" dirty="0"/>
          </a:p>
        </p:txBody>
      </p:sp>
    </p:spTree>
    <p:extLst>
      <p:ext uri="{BB962C8B-B14F-4D97-AF65-F5344CB8AC3E}">
        <p14:creationId xmlns:p14="http://schemas.microsoft.com/office/powerpoint/2010/main" val="3929418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838200"/>
          </a:xfrm>
        </p:spPr>
        <p:txBody>
          <a:bodyPr>
            <a:normAutofit fontScale="90000"/>
          </a:bodyPr>
          <a:lstStyle/>
          <a:p>
            <a:r>
              <a:rPr lang="en-US" dirty="0"/>
              <a:t>All diagnoses are considered primary diagnosis</a:t>
            </a:r>
          </a:p>
        </p:txBody>
      </p:sp>
      <p:sp>
        <p:nvSpPr>
          <p:cNvPr id="3" name="Content Placeholder 2"/>
          <p:cNvSpPr>
            <a:spLocks noGrp="1"/>
          </p:cNvSpPr>
          <p:nvPr>
            <p:ph idx="1"/>
          </p:nvPr>
        </p:nvSpPr>
        <p:spPr>
          <a:xfrm>
            <a:off x="304800" y="990600"/>
            <a:ext cx="8686800" cy="5960444"/>
          </a:xfrm>
        </p:spPr>
        <p:txBody>
          <a:bodyPr>
            <a:normAutofit fontScale="92500" lnSpcReduction="20000"/>
          </a:bodyPr>
          <a:lstStyle/>
          <a:p>
            <a:r>
              <a:rPr lang="en-US" dirty="0"/>
              <a:t>All diagnoses are listed consecutively (no distinction between diagnosis previously listed on axis </a:t>
            </a:r>
            <a:r>
              <a:rPr lang="en-US" dirty="0" smtClean="0"/>
              <a:t>I, axis II or axis III)</a:t>
            </a:r>
          </a:p>
          <a:p>
            <a:endParaRPr lang="en-US" dirty="0" smtClean="0"/>
          </a:p>
          <a:p>
            <a:r>
              <a:rPr lang="en-US" dirty="0"/>
              <a:t>List diagnosis that </a:t>
            </a:r>
            <a:r>
              <a:rPr lang="en-US" dirty="0" smtClean="0"/>
              <a:t>is </a:t>
            </a:r>
            <a:r>
              <a:rPr lang="en-US" dirty="0"/>
              <a:t>the reason for visit </a:t>
            </a:r>
            <a:r>
              <a:rPr lang="en-US" dirty="0" smtClean="0"/>
              <a:t>1</a:t>
            </a:r>
            <a:r>
              <a:rPr lang="en-US" baseline="30000" dirty="0" smtClean="0"/>
              <a:t>st</a:t>
            </a:r>
          </a:p>
          <a:p>
            <a:pPr marL="457200" lvl="1" indent="0">
              <a:buNone/>
            </a:pPr>
            <a:r>
              <a:rPr lang="en-US" b="1" baseline="30000" dirty="0" smtClean="0">
                <a:solidFill>
                  <a:srgbClr val="FF0000"/>
                </a:solidFill>
              </a:rPr>
              <a:t>	Primary-reason </a:t>
            </a:r>
            <a:r>
              <a:rPr lang="en-US" b="1" baseline="30000" dirty="0">
                <a:solidFill>
                  <a:srgbClr val="FF0000"/>
                </a:solidFill>
              </a:rPr>
              <a:t>for visit, 296.33, major depressive disorder, recurrent, severe</a:t>
            </a:r>
            <a:r>
              <a:rPr lang="en-US" b="1" baseline="30000" dirty="0" smtClean="0">
                <a:solidFill>
                  <a:srgbClr val="FF0000"/>
                </a:solidFill>
              </a:rPr>
              <a:t>.</a:t>
            </a:r>
          </a:p>
          <a:p>
            <a:pPr marL="457200" lvl="1" indent="0">
              <a:buNone/>
            </a:pPr>
            <a:r>
              <a:rPr lang="en-US" b="1" baseline="30000" dirty="0" smtClean="0">
                <a:solidFill>
                  <a:srgbClr val="FF0000"/>
                </a:solidFill>
              </a:rPr>
              <a:t>	Primary-  Medical condition;  Parkinson’s disease, moderate</a:t>
            </a:r>
          </a:p>
          <a:p>
            <a:pPr marL="457200" lvl="1" indent="0">
              <a:buNone/>
            </a:pPr>
            <a:r>
              <a:rPr lang="en-US" b="1" baseline="30000" dirty="0" smtClean="0">
                <a:solidFill>
                  <a:srgbClr val="FF0000"/>
                </a:solidFill>
              </a:rPr>
              <a:t>	Primary-305.00 alcohol use disorder, mild.</a:t>
            </a:r>
          </a:p>
          <a:p>
            <a:pPr marL="457200" lvl="1" indent="0">
              <a:buNone/>
            </a:pPr>
            <a:r>
              <a:rPr lang="en-US" b="1" baseline="30000" dirty="0" smtClean="0">
                <a:solidFill>
                  <a:srgbClr val="FF0000"/>
                </a:solidFill>
              </a:rPr>
              <a:t>	Primary </a:t>
            </a:r>
            <a:r>
              <a:rPr lang="en-US" b="1" baseline="30000" dirty="0">
                <a:solidFill>
                  <a:srgbClr val="FF0000"/>
                </a:solidFill>
              </a:rPr>
              <a:t>-v15.81 non-adherence to medical treatment. (Patient continues to drink </a:t>
            </a:r>
            <a:r>
              <a:rPr lang="en-US" b="1" baseline="30000" dirty="0" smtClean="0">
                <a:solidFill>
                  <a:srgbClr val="FF0000"/>
                </a:solidFill>
              </a:rPr>
              <a:t>	while </a:t>
            </a:r>
            <a:r>
              <a:rPr lang="en-US" b="1" baseline="30000" dirty="0">
                <a:solidFill>
                  <a:srgbClr val="FF0000"/>
                </a:solidFill>
              </a:rPr>
              <a:t>on antidepressants and does not take antidepressants regularly</a:t>
            </a:r>
            <a:r>
              <a:rPr lang="en-US" b="1" baseline="30000" dirty="0" smtClean="0">
                <a:solidFill>
                  <a:srgbClr val="FF0000"/>
                </a:solidFill>
              </a:rPr>
              <a:t>.)</a:t>
            </a:r>
          </a:p>
          <a:p>
            <a:pPr marL="457200" lvl="1" indent="0">
              <a:buNone/>
            </a:pPr>
            <a:r>
              <a:rPr lang="en-US" b="1" baseline="30000" dirty="0" smtClean="0"/>
              <a:t>	</a:t>
            </a:r>
            <a:endParaRPr lang="en-US" sz="1600" b="1" dirty="0" smtClean="0">
              <a:latin typeface="+mj-lt"/>
            </a:endParaRPr>
          </a:p>
          <a:p>
            <a:r>
              <a:rPr lang="en-US" dirty="0"/>
              <a:t>If the principal diagnosis that is a reason for visit is a mental disorder caused by a medical condition, the medical condition is listed </a:t>
            </a:r>
            <a:r>
              <a:rPr lang="en-US" dirty="0" smtClean="0"/>
              <a:t>1</a:t>
            </a:r>
            <a:r>
              <a:rPr lang="en-US" baseline="30000" dirty="0" smtClean="0"/>
              <a:t>st</a:t>
            </a:r>
            <a:endParaRPr lang="en-US" dirty="0" smtClean="0"/>
          </a:p>
          <a:p>
            <a:pPr marL="457200" lvl="1" indent="0">
              <a:buNone/>
            </a:pPr>
            <a:r>
              <a:rPr lang="en-US" sz="1900" b="1" dirty="0" smtClean="0">
                <a:solidFill>
                  <a:srgbClr val="FF0000"/>
                </a:solidFill>
              </a:rPr>
              <a:t>	Primary-Parkinson's </a:t>
            </a:r>
            <a:r>
              <a:rPr lang="en-US" sz="1900" b="1" dirty="0">
                <a:solidFill>
                  <a:srgbClr val="FF0000"/>
                </a:solidFill>
              </a:rPr>
              <a:t>disease-moderate with tremors and newly </a:t>
            </a:r>
            <a:r>
              <a:rPr lang="en-US" sz="1900" b="1" dirty="0" smtClean="0">
                <a:solidFill>
                  <a:srgbClr val="FF0000"/>
                </a:solidFill>
              </a:rPr>
              <a:t>developed 	postural instability (scored 3 on </a:t>
            </a:r>
            <a:r>
              <a:rPr lang="en-US" sz="2000" b="1" dirty="0" err="1">
                <a:solidFill>
                  <a:srgbClr val="FF0000"/>
                </a:solidFill>
              </a:rPr>
              <a:t>Hoehn</a:t>
            </a:r>
            <a:r>
              <a:rPr lang="en-US" sz="2000" b="1" dirty="0">
                <a:solidFill>
                  <a:srgbClr val="FF0000"/>
                </a:solidFill>
              </a:rPr>
              <a:t> and </a:t>
            </a:r>
            <a:r>
              <a:rPr lang="en-US" sz="2000" b="1" dirty="0" err="1" smtClean="0">
                <a:solidFill>
                  <a:srgbClr val="FF0000"/>
                </a:solidFill>
              </a:rPr>
              <a:t>Yahr</a:t>
            </a:r>
            <a:r>
              <a:rPr lang="en-US" sz="2000" b="1" dirty="0" smtClean="0">
                <a:solidFill>
                  <a:srgbClr val="FF0000"/>
                </a:solidFill>
              </a:rPr>
              <a:t>)</a:t>
            </a:r>
            <a:endParaRPr lang="en-US" sz="1900" b="1" dirty="0" smtClean="0">
              <a:solidFill>
                <a:srgbClr val="FF0000"/>
              </a:solidFill>
            </a:endParaRPr>
          </a:p>
          <a:p>
            <a:pPr marL="457200" lvl="1" indent="0">
              <a:buNone/>
            </a:pPr>
            <a:r>
              <a:rPr lang="en-US" sz="1900" b="1" dirty="0">
                <a:solidFill>
                  <a:srgbClr val="FF0000"/>
                </a:solidFill>
              </a:rPr>
              <a:t>	Primary-Reason for visit</a:t>
            </a:r>
            <a:r>
              <a:rPr lang="en-US" sz="1900" b="1" dirty="0" smtClean="0">
                <a:solidFill>
                  <a:srgbClr val="FF0000"/>
                </a:solidFill>
              </a:rPr>
              <a:t>, 296.22</a:t>
            </a:r>
            <a:r>
              <a:rPr lang="en-US" sz="1900" b="1" dirty="0">
                <a:solidFill>
                  <a:srgbClr val="FF0000"/>
                </a:solidFill>
              </a:rPr>
              <a:t>; major depressive disorder, single </a:t>
            </a:r>
            <a:r>
              <a:rPr lang="en-US" sz="1900" b="1" dirty="0" smtClean="0">
                <a:solidFill>
                  <a:srgbClr val="FF0000"/>
                </a:solidFill>
              </a:rPr>
              <a:t>   	episode</a:t>
            </a:r>
            <a:r>
              <a:rPr lang="en-US" sz="1900" b="1" dirty="0">
                <a:solidFill>
                  <a:srgbClr val="FF0000"/>
                </a:solidFill>
              </a:rPr>
              <a:t>, </a:t>
            </a:r>
            <a:r>
              <a:rPr lang="en-US" sz="1900" b="1" dirty="0" smtClean="0">
                <a:solidFill>
                  <a:srgbClr val="FF0000"/>
                </a:solidFill>
              </a:rPr>
              <a:t>moderate</a:t>
            </a:r>
            <a:endParaRPr lang="en-US" sz="1900" b="1" dirty="0">
              <a:solidFill>
                <a:srgbClr val="FF0000"/>
              </a:solidFill>
            </a:endParaRPr>
          </a:p>
        </p:txBody>
      </p:sp>
    </p:spTree>
    <p:extLst>
      <p:ext uri="{BB962C8B-B14F-4D97-AF65-F5344CB8AC3E}">
        <p14:creationId xmlns:p14="http://schemas.microsoft.com/office/powerpoint/2010/main" val="3537613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6000" dirty="0"/>
              <a:t>Did not represent or integrate the latest findings from neuroscience, genetics and cognitive research</a:t>
            </a:r>
          </a:p>
        </p:txBody>
      </p:sp>
    </p:spTree>
    <p:extLst>
      <p:ext uri="{BB962C8B-B14F-4D97-AF65-F5344CB8AC3E}">
        <p14:creationId xmlns:p14="http://schemas.microsoft.com/office/powerpoint/2010/main" val="3023942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Case </a:t>
            </a:r>
            <a:r>
              <a:rPr lang="en-US" dirty="0" smtClean="0"/>
              <a:t>example – for listing of DX</a:t>
            </a:r>
            <a:endParaRPr lang="en-US" dirty="0"/>
          </a:p>
        </p:txBody>
      </p:sp>
      <p:sp>
        <p:nvSpPr>
          <p:cNvPr id="3" name="Content Placeholder 2"/>
          <p:cNvSpPr>
            <a:spLocks noGrp="1"/>
          </p:cNvSpPr>
          <p:nvPr>
            <p:ph idx="1"/>
          </p:nvPr>
        </p:nvSpPr>
        <p:spPr>
          <a:xfrm>
            <a:off x="304800" y="1295400"/>
            <a:ext cx="8686800" cy="5227638"/>
          </a:xfrm>
        </p:spPr>
        <p:txBody>
          <a:bodyPr>
            <a:normAutofit fontScale="25000" lnSpcReduction="20000"/>
          </a:bodyPr>
          <a:lstStyle/>
          <a:p>
            <a:pPr marL="457200" lvl="1" indent="0">
              <a:buNone/>
            </a:pPr>
            <a:r>
              <a:rPr lang="en-US" sz="5600" b="1" dirty="0">
                <a:latin typeface="Times New Roman" panose="02020603050405020304" pitchFamily="18" charset="0"/>
                <a:cs typeface="Times New Roman" panose="02020603050405020304" pitchFamily="18" charset="0"/>
              </a:rPr>
              <a:t>John is a </a:t>
            </a:r>
            <a:r>
              <a:rPr lang="en-US" sz="5600" b="1" dirty="0" smtClean="0">
                <a:latin typeface="Times New Roman" panose="02020603050405020304" pitchFamily="18" charset="0"/>
                <a:cs typeface="Times New Roman" panose="02020603050405020304" pitchFamily="18" charset="0"/>
              </a:rPr>
              <a:t>65-year-old </a:t>
            </a:r>
            <a:r>
              <a:rPr lang="en-US" sz="5600" b="1" dirty="0">
                <a:latin typeface="Times New Roman" panose="02020603050405020304" pitchFamily="18" charset="0"/>
                <a:cs typeface="Times New Roman" panose="02020603050405020304" pitchFamily="18" charset="0"/>
              </a:rPr>
              <a:t>white male who is morbidly obese and has been a smoker for 40 years. He quit </a:t>
            </a:r>
            <a:r>
              <a:rPr lang="en-US" sz="5600" b="1" dirty="0" smtClean="0">
                <a:latin typeface="Times New Roman" panose="02020603050405020304" pitchFamily="18" charset="0"/>
                <a:cs typeface="Times New Roman" panose="02020603050405020304" pitchFamily="18" charset="0"/>
              </a:rPr>
              <a:t>smoking 5 </a:t>
            </a:r>
            <a:r>
              <a:rPr lang="en-US" sz="5600" b="1" dirty="0">
                <a:latin typeface="Times New Roman" panose="02020603050405020304" pitchFamily="18" charset="0"/>
                <a:cs typeface="Times New Roman" panose="02020603050405020304" pitchFamily="18" charset="0"/>
              </a:rPr>
              <a:t>years ago after being diagnosed with Parkinson's disease. Over the last 5 years, John's ability to perform physical activity, </a:t>
            </a:r>
            <a:r>
              <a:rPr lang="en-US" sz="5600" b="1" dirty="0" smtClean="0">
                <a:latin typeface="Times New Roman" panose="02020603050405020304" pitchFamily="18" charset="0"/>
                <a:cs typeface="Times New Roman" panose="02020603050405020304" pitchFamily="18" charset="0"/>
              </a:rPr>
              <a:t>has </a:t>
            </a:r>
            <a:r>
              <a:rPr lang="en-US" sz="5600" b="1" dirty="0">
                <a:latin typeface="Times New Roman" panose="02020603050405020304" pitchFamily="18" charset="0"/>
                <a:cs typeface="Times New Roman" panose="02020603050405020304" pitchFamily="18" charset="0"/>
              </a:rPr>
              <a:t>progressively deteriorated. </a:t>
            </a:r>
            <a:r>
              <a:rPr lang="en-US" sz="5600" b="1" dirty="0" smtClean="0">
                <a:latin typeface="Times New Roman" panose="02020603050405020304" pitchFamily="18" charset="0"/>
                <a:cs typeface="Times New Roman" panose="02020603050405020304" pitchFamily="18" charset="0"/>
              </a:rPr>
              <a:t> Although </a:t>
            </a:r>
            <a:r>
              <a:rPr lang="en-US" sz="5600" b="1" dirty="0">
                <a:latin typeface="Times New Roman" panose="02020603050405020304" pitchFamily="18" charset="0"/>
                <a:cs typeface="Times New Roman" panose="02020603050405020304" pitchFamily="18" charset="0"/>
              </a:rPr>
              <a:t>John reports bouts of depression, beginning in adolescence and continuing throughout his adult life, he was not diagnosed with major depressive disorder until 4</a:t>
            </a:r>
            <a:r>
              <a:rPr lang="en-US" sz="5600" b="1" dirty="0" smtClean="0">
                <a:latin typeface="Times New Roman" panose="02020603050405020304" pitchFamily="18" charset="0"/>
                <a:cs typeface="Times New Roman" panose="02020603050405020304" pitchFamily="18" charset="0"/>
              </a:rPr>
              <a:t> </a:t>
            </a:r>
            <a:r>
              <a:rPr lang="en-US" sz="5600" b="1" dirty="0">
                <a:latin typeface="Times New Roman" panose="02020603050405020304" pitchFamily="18" charset="0"/>
                <a:cs typeface="Times New Roman" panose="02020603050405020304" pitchFamily="18" charset="0"/>
              </a:rPr>
              <a:t>years ago (one year after the diagnosis of </a:t>
            </a:r>
            <a:r>
              <a:rPr lang="en-US" sz="5600" b="1" dirty="0" smtClean="0">
                <a:latin typeface="Times New Roman" panose="02020603050405020304" pitchFamily="18" charset="0"/>
                <a:cs typeface="Times New Roman" panose="02020603050405020304" pitchFamily="18" charset="0"/>
              </a:rPr>
              <a:t>Parkinson’s). </a:t>
            </a:r>
            <a:r>
              <a:rPr lang="en-US" sz="5600" b="1" dirty="0">
                <a:latin typeface="Times New Roman" panose="02020603050405020304" pitchFamily="18" charset="0"/>
                <a:cs typeface="Times New Roman" panose="02020603050405020304" pitchFamily="18" charset="0"/>
              </a:rPr>
              <a:t>Since that time, he </a:t>
            </a:r>
            <a:r>
              <a:rPr lang="en-US" sz="5600" b="1" dirty="0" smtClean="0">
                <a:latin typeface="Times New Roman" panose="02020603050405020304" pitchFamily="18" charset="0"/>
                <a:cs typeface="Times New Roman" panose="02020603050405020304" pitchFamily="18" charset="0"/>
              </a:rPr>
              <a:t>has </a:t>
            </a:r>
            <a:r>
              <a:rPr lang="en-US" sz="5600" b="1" dirty="0">
                <a:latin typeface="Times New Roman" panose="02020603050405020304" pitchFamily="18" charset="0"/>
                <a:cs typeface="Times New Roman" panose="02020603050405020304" pitchFamily="18" charset="0"/>
              </a:rPr>
              <a:t>been on several antidepressant medications, most </a:t>
            </a:r>
            <a:r>
              <a:rPr lang="en-US" sz="5600" b="1" dirty="0" smtClean="0">
                <a:latin typeface="Times New Roman" panose="02020603050405020304" pitchFamily="18" charset="0"/>
                <a:cs typeface="Times New Roman" panose="02020603050405020304" pitchFamily="18" charset="0"/>
              </a:rPr>
              <a:t>recently  </a:t>
            </a:r>
            <a:r>
              <a:rPr lang="en-US" sz="5600" b="1" dirty="0" err="1">
                <a:latin typeface="Times New Roman" panose="02020603050405020304" pitchFamily="18" charset="0"/>
                <a:cs typeface="Times New Roman" panose="02020603050405020304" pitchFamily="18" charset="0"/>
              </a:rPr>
              <a:t>Remeron</a:t>
            </a:r>
            <a:r>
              <a:rPr lang="en-US" sz="5600" b="1" dirty="0">
                <a:latin typeface="Times New Roman" panose="02020603050405020304" pitchFamily="18" charset="0"/>
                <a:cs typeface="Times New Roman" panose="02020603050405020304" pitchFamily="18" charset="0"/>
              </a:rPr>
              <a:t>. John reports that he has been a regular drinker since his days in college. </a:t>
            </a:r>
            <a:r>
              <a:rPr lang="en-US" sz="5600" b="1" dirty="0" smtClean="0">
                <a:latin typeface="Times New Roman" panose="02020603050405020304" pitchFamily="18" charset="0"/>
                <a:cs typeface="Times New Roman" panose="02020603050405020304" pitchFamily="18" charset="0"/>
              </a:rPr>
              <a:t> Although </a:t>
            </a:r>
            <a:r>
              <a:rPr lang="en-US" sz="5600" b="1" dirty="0">
                <a:latin typeface="Times New Roman" panose="02020603050405020304" pitchFamily="18" charset="0"/>
                <a:cs typeface="Times New Roman" panose="02020603050405020304" pitchFamily="18" charset="0"/>
              </a:rPr>
              <a:t>he denies </a:t>
            </a:r>
            <a:r>
              <a:rPr lang="en-US" sz="5600" b="1" dirty="0" smtClean="0">
                <a:latin typeface="Times New Roman" panose="02020603050405020304" pitchFamily="18" charset="0"/>
                <a:cs typeface="Times New Roman" panose="02020603050405020304" pitchFamily="18" charset="0"/>
              </a:rPr>
              <a:t>it,  his </a:t>
            </a:r>
            <a:r>
              <a:rPr lang="en-US" sz="5600" b="1" dirty="0">
                <a:latin typeface="Times New Roman" panose="02020603050405020304" pitchFamily="18" charset="0"/>
                <a:cs typeface="Times New Roman" panose="02020603050405020304" pitchFamily="18" charset="0"/>
              </a:rPr>
              <a:t>alcohol use, according to his </a:t>
            </a:r>
            <a:r>
              <a:rPr lang="en-US" sz="5600" b="1" dirty="0" smtClean="0">
                <a:latin typeface="Times New Roman" panose="02020603050405020304" pitchFamily="18" charset="0"/>
                <a:cs typeface="Times New Roman" panose="02020603050405020304" pitchFamily="18" charset="0"/>
              </a:rPr>
              <a:t>wife, </a:t>
            </a:r>
            <a:r>
              <a:rPr lang="en-US" sz="5600" b="1" dirty="0">
                <a:latin typeface="Times New Roman" panose="02020603050405020304" pitchFamily="18" charset="0"/>
                <a:cs typeface="Times New Roman" panose="02020603050405020304" pitchFamily="18" charset="0"/>
              </a:rPr>
              <a:t>has increased since his diagnosis of </a:t>
            </a:r>
            <a:r>
              <a:rPr lang="en-US" sz="5600" b="1" dirty="0" err="1" smtClean="0">
                <a:latin typeface="Times New Roman" panose="02020603050405020304" pitchFamily="18" charset="0"/>
                <a:cs typeface="Times New Roman" panose="02020603050405020304" pitchFamily="18" charset="0"/>
              </a:rPr>
              <a:t>Parkinsons</a:t>
            </a:r>
            <a:r>
              <a:rPr lang="en-US" sz="5600" b="1" dirty="0" smtClean="0">
                <a:latin typeface="Times New Roman" panose="02020603050405020304" pitchFamily="18" charset="0"/>
                <a:cs typeface="Times New Roman" panose="02020603050405020304" pitchFamily="18" charset="0"/>
              </a:rPr>
              <a:t>.  However, upon evaluation both john and his wife agree that he drinks no more than 3 times per week – usually a six pack. Although </a:t>
            </a:r>
            <a:r>
              <a:rPr lang="en-US" sz="5600" b="1" dirty="0">
                <a:latin typeface="Times New Roman" panose="02020603050405020304" pitchFamily="18" charset="0"/>
                <a:cs typeface="Times New Roman" panose="02020603050405020304" pitchFamily="18" charset="0"/>
              </a:rPr>
              <a:t>John has been advised to discontinue drinking, he has not done so. </a:t>
            </a:r>
            <a:r>
              <a:rPr lang="en-US" sz="5600" b="1" dirty="0" smtClean="0">
                <a:latin typeface="Times New Roman" panose="02020603050405020304" pitchFamily="18" charset="0"/>
                <a:cs typeface="Times New Roman" panose="02020603050405020304" pitchFamily="18" charset="0"/>
              </a:rPr>
              <a:t> According </a:t>
            </a:r>
            <a:r>
              <a:rPr lang="en-US" sz="5600" b="1" dirty="0">
                <a:latin typeface="Times New Roman" panose="02020603050405020304" pitchFamily="18" charset="0"/>
                <a:cs typeface="Times New Roman" panose="02020603050405020304" pitchFamily="18" charset="0"/>
              </a:rPr>
              <a:t>to both John and his wife. He misses his medication anywhere from 1 to 3 times per week. </a:t>
            </a:r>
            <a:endParaRPr lang="en-US" sz="5600" b="1" dirty="0" smtClean="0">
              <a:latin typeface="Times New Roman" panose="02020603050405020304" pitchFamily="18" charset="0"/>
              <a:cs typeface="Times New Roman" panose="02020603050405020304" pitchFamily="18" charset="0"/>
            </a:endParaRPr>
          </a:p>
          <a:p>
            <a:pPr marL="457200" lvl="1" indent="0">
              <a:buNone/>
            </a:pPr>
            <a:endParaRPr lang="en-US" sz="5600" b="1" dirty="0">
              <a:latin typeface="Times New Roman" panose="02020603050405020304" pitchFamily="18" charset="0"/>
              <a:cs typeface="Times New Roman" panose="02020603050405020304" pitchFamily="18" charset="0"/>
            </a:endParaRPr>
          </a:p>
          <a:p>
            <a:pPr marL="457200" lvl="1" indent="0">
              <a:buNone/>
            </a:pPr>
            <a:r>
              <a:rPr lang="en-US" sz="5600" b="1" dirty="0" smtClean="0">
                <a:latin typeface="Times New Roman" panose="02020603050405020304" pitchFamily="18" charset="0"/>
                <a:cs typeface="Times New Roman" panose="02020603050405020304" pitchFamily="18" charset="0"/>
              </a:rPr>
              <a:t>About 3 months ago john fell while at </a:t>
            </a:r>
            <a:r>
              <a:rPr lang="en-US" sz="5600" b="1" dirty="0">
                <a:latin typeface="Times New Roman" panose="02020603050405020304" pitchFamily="18" charset="0"/>
                <a:cs typeface="Times New Roman" panose="02020603050405020304" pitchFamily="18" charset="0"/>
              </a:rPr>
              <a:t>home. His wife at first thought it was a result of his </a:t>
            </a:r>
            <a:r>
              <a:rPr lang="en-US" sz="5600" b="1" dirty="0" smtClean="0">
                <a:latin typeface="Times New Roman" panose="02020603050405020304" pitchFamily="18" charset="0"/>
                <a:cs typeface="Times New Roman" panose="02020603050405020304" pitchFamily="18" charset="0"/>
              </a:rPr>
              <a:t>drinking. According to John he noticed that he was having more difficulty standing and walking while maintaining his  A recent neurological consult indicates that John does NOT have any neurological deficits that are out of normal range for his age but has  developed </a:t>
            </a:r>
            <a:r>
              <a:rPr lang="en-US" sz="5600" b="1" dirty="0">
                <a:latin typeface="Times New Roman" panose="02020603050405020304" pitchFamily="18" charset="0"/>
                <a:cs typeface="Times New Roman" panose="02020603050405020304" pitchFamily="18" charset="0"/>
              </a:rPr>
              <a:t>postural instability consistent with a progression of Parkinson’s </a:t>
            </a:r>
            <a:endParaRPr lang="en-US" sz="5600" b="1" dirty="0" smtClean="0">
              <a:latin typeface="Times New Roman" panose="02020603050405020304" pitchFamily="18" charset="0"/>
              <a:cs typeface="Times New Roman" panose="02020603050405020304" pitchFamily="18" charset="0"/>
            </a:endParaRPr>
          </a:p>
          <a:p>
            <a:pPr marL="457200" lvl="1" indent="0">
              <a:buNone/>
            </a:pPr>
            <a:endParaRPr lang="en-US" sz="5600" b="1" dirty="0">
              <a:latin typeface="Times New Roman" panose="02020603050405020304" pitchFamily="18" charset="0"/>
              <a:cs typeface="Times New Roman" panose="02020603050405020304" pitchFamily="18" charset="0"/>
            </a:endParaRPr>
          </a:p>
          <a:p>
            <a:pPr marL="457200" lvl="1" indent="0">
              <a:buNone/>
            </a:pPr>
            <a:r>
              <a:rPr lang="en-US" sz="5600" b="1" dirty="0" smtClean="0">
                <a:latin typeface="Times New Roman" panose="02020603050405020304" pitchFamily="18" charset="0"/>
                <a:cs typeface="Times New Roman" panose="02020603050405020304" pitchFamily="18" charset="0"/>
              </a:rPr>
              <a:t>Despite </a:t>
            </a:r>
            <a:r>
              <a:rPr lang="en-US" sz="5600" b="1" dirty="0">
                <a:latin typeface="Times New Roman" panose="02020603050405020304" pitchFamily="18" charset="0"/>
                <a:cs typeface="Times New Roman" panose="02020603050405020304" pitchFamily="18" charset="0"/>
              </a:rPr>
              <a:t>advice to the contrary, John has become progressively more sedentary and has discontinued all forms of exercise</a:t>
            </a:r>
            <a:r>
              <a:rPr lang="en-US" sz="5600" b="1" dirty="0" smtClean="0">
                <a:latin typeface="Times New Roman" panose="02020603050405020304" pitchFamily="18" charset="0"/>
                <a:cs typeface="Times New Roman" panose="02020603050405020304" pitchFamily="18" charset="0"/>
              </a:rPr>
              <a:t>. About </a:t>
            </a:r>
            <a:r>
              <a:rPr lang="en-US" sz="5600" b="1" dirty="0">
                <a:latin typeface="Times New Roman" panose="02020603050405020304" pitchFamily="18" charset="0"/>
                <a:cs typeface="Times New Roman" panose="02020603050405020304" pitchFamily="18" charset="0"/>
              </a:rPr>
              <a:t>1 month ago, John's employers required that John start working part-time and consider filing for early Social Security. According to them, John's ability to work has diminished</a:t>
            </a:r>
            <a:r>
              <a:rPr lang="en-US" sz="5600" b="1" dirty="0" smtClean="0">
                <a:latin typeface="Times New Roman" panose="02020603050405020304" pitchFamily="18" charset="0"/>
                <a:cs typeface="Times New Roman" panose="02020603050405020304" pitchFamily="18" charset="0"/>
              </a:rPr>
              <a:t>. They too noted that he was having difficulty walking.  </a:t>
            </a:r>
            <a:r>
              <a:rPr lang="en-US" sz="5600" b="1" dirty="0">
                <a:latin typeface="Times New Roman" panose="02020603050405020304" pitchFamily="18" charset="0"/>
                <a:cs typeface="Times New Roman" panose="02020603050405020304" pitchFamily="18" charset="0"/>
              </a:rPr>
              <a:t>For the last 3 weeks, John has met all of the criteria for a severe episode of major depression</a:t>
            </a:r>
            <a:r>
              <a:rPr lang="en-US" sz="4800" b="1" dirty="0">
                <a:latin typeface="Times New Roman" panose="02020603050405020304" pitchFamily="18" charset="0"/>
                <a:cs typeface="Times New Roman" panose="02020603050405020304" pitchFamily="18" charset="0"/>
              </a:rPr>
              <a:t>.</a:t>
            </a:r>
            <a:endParaRPr lang="en-US" sz="4800" b="1" baseline="30000" dirty="0" smtClean="0">
              <a:solidFill>
                <a:srgbClr val="FF0000"/>
              </a:solidFill>
              <a:latin typeface="Times New Roman" panose="02020603050405020304" pitchFamily="18" charset="0"/>
              <a:cs typeface="Times New Roman" panose="02020603050405020304" pitchFamily="18" charset="0"/>
            </a:endParaRPr>
          </a:p>
          <a:p>
            <a:pPr marL="457200" lvl="1" indent="0">
              <a:buNone/>
            </a:pPr>
            <a:endParaRPr lang="en-US" sz="4800" b="1" baseline="30000" dirty="0">
              <a:solidFill>
                <a:srgbClr val="FF0000"/>
              </a:solidFill>
              <a:latin typeface="Times New Roman" panose="02020603050405020304" pitchFamily="18" charset="0"/>
              <a:cs typeface="Times New Roman" panose="02020603050405020304" pitchFamily="18" charset="0"/>
            </a:endParaRPr>
          </a:p>
          <a:p>
            <a:pPr marL="457200" lvl="1" indent="0">
              <a:buNone/>
            </a:pPr>
            <a:r>
              <a:rPr lang="en-US" sz="4800" b="1" baseline="30000" dirty="0" smtClean="0">
                <a:solidFill>
                  <a:srgbClr val="FF0000"/>
                </a:solidFill>
                <a:latin typeface="Times New Roman" panose="02020603050405020304" pitchFamily="18" charset="0"/>
                <a:cs typeface="Times New Roman" panose="02020603050405020304" pitchFamily="18" charset="0"/>
              </a:rPr>
              <a:t>	</a:t>
            </a:r>
            <a:endParaRPr lang="en-US" sz="4800" b="1" baseline="30000" dirty="0">
              <a:solidFill>
                <a:srgbClr val="FF0000"/>
              </a:solidFill>
            </a:endParaRPr>
          </a:p>
          <a:p>
            <a:pPr marL="457200" lvl="1" indent="0">
              <a:buNone/>
            </a:pPr>
            <a:r>
              <a:rPr lang="en-US" sz="7200" b="1" baseline="30000" dirty="0">
                <a:solidFill>
                  <a:srgbClr val="FF0000"/>
                </a:solidFill>
              </a:rPr>
              <a:t>	</a:t>
            </a:r>
            <a:r>
              <a:rPr lang="en-US" sz="7200" b="1" baseline="30000" dirty="0">
                <a:solidFill>
                  <a:schemeClr val="tx1"/>
                </a:solidFill>
              </a:rPr>
              <a:t>Primary diagnosis</a:t>
            </a:r>
            <a:endParaRPr lang="en-US" sz="7200" b="1" baseline="30000" dirty="0" smtClean="0">
              <a:solidFill>
                <a:schemeClr val="tx1"/>
              </a:solidFill>
            </a:endParaRPr>
          </a:p>
          <a:p>
            <a:pPr marL="457200" lvl="1" indent="0">
              <a:buNone/>
            </a:pPr>
            <a:r>
              <a:rPr lang="en-US" sz="7200" b="1" baseline="30000" dirty="0" smtClean="0">
                <a:solidFill>
                  <a:srgbClr val="FF0000"/>
                </a:solidFill>
              </a:rPr>
              <a:t>	</a:t>
            </a:r>
            <a:r>
              <a:rPr lang="en-US" sz="8000" b="1" baseline="30000" dirty="0" smtClean="0">
                <a:solidFill>
                  <a:srgbClr val="FF0000"/>
                </a:solidFill>
              </a:rPr>
              <a:t>Primary-reason </a:t>
            </a:r>
            <a:r>
              <a:rPr lang="en-US" sz="8000" b="1" baseline="30000" dirty="0">
                <a:solidFill>
                  <a:srgbClr val="FF0000"/>
                </a:solidFill>
              </a:rPr>
              <a:t>for visit, 296.33, major depressive disorder, recurrent, severe.</a:t>
            </a:r>
          </a:p>
          <a:p>
            <a:pPr marL="457200" lvl="1" indent="0">
              <a:buNone/>
            </a:pPr>
            <a:r>
              <a:rPr lang="en-US" sz="8000" b="1" baseline="30000" dirty="0">
                <a:solidFill>
                  <a:srgbClr val="FF0000"/>
                </a:solidFill>
              </a:rPr>
              <a:t>	Primary-  Medical condition; </a:t>
            </a:r>
            <a:r>
              <a:rPr lang="en-US" sz="8000" b="1" baseline="30000" dirty="0" smtClean="0">
                <a:solidFill>
                  <a:srgbClr val="FF0000"/>
                </a:solidFill>
              </a:rPr>
              <a:t> Parkinson’s disease-recently upgraded to moderate</a:t>
            </a:r>
            <a:endParaRPr lang="en-US" sz="8000" b="1" baseline="30000" dirty="0">
              <a:solidFill>
                <a:srgbClr val="FF0000"/>
              </a:solidFill>
            </a:endParaRPr>
          </a:p>
          <a:p>
            <a:pPr marL="457200" lvl="1" indent="0">
              <a:buNone/>
            </a:pPr>
            <a:r>
              <a:rPr lang="en-US" sz="8000" b="1" baseline="30000" dirty="0">
                <a:solidFill>
                  <a:srgbClr val="FF0000"/>
                </a:solidFill>
              </a:rPr>
              <a:t>	Primary-305.00 alcohol use disorder, mild.</a:t>
            </a:r>
          </a:p>
          <a:p>
            <a:pPr marL="457200" lvl="1" indent="0">
              <a:buNone/>
            </a:pPr>
            <a:r>
              <a:rPr lang="en-US" sz="8000" b="1" baseline="30000" dirty="0">
                <a:solidFill>
                  <a:srgbClr val="FF0000"/>
                </a:solidFill>
              </a:rPr>
              <a:t>	Primary -v15.81 non-adherence to medical treatment. </a:t>
            </a:r>
            <a:r>
              <a:rPr lang="en-US" sz="8000" b="1" baseline="30000" dirty="0" smtClean="0">
                <a:solidFill>
                  <a:srgbClr val="FF0000"/>
                </a:solidFill>
              </a:rPr>
              <a:t>Patient </a:t>
            </a:r>
            <a:r>
              <a:rPr lang="en-US" sz="8000" b="1" baseline="30000" dirty="0">
                <a:solidFill>
                  <a:srgbClr val="FF0000"/>
                </a:solidFill>
              </a:rPr>
              <a:t>continues to drink </a:t>
            </a:r>
            <a:r>
              <a:rPr lang="en-US" sz="8000" b="1" baseline="30000" dirty="0" smtClean="0">
                <a:solidFill>
                  <a:srgbClr val="FF0000"/>
                </a:solidFill>
              </a:rPr>
              <a:t>while </a:t>
            </a:r>
            <a:r>
              <a:rPr lang="en-US" sz="8000" b="1" baseline="30000" dirty="0">
                <a:solidFill>
                  <a:srgbClr val="FF0000"/>
                </a:solidFill>
              </a:rPr>
              <a:t>on </a:t>
            </a:r>
            <a:r>
              <a:rPr lang="en-US" sz="8000" b="1" baseline="30000" dirty="0" smtClean="0">
                <a:solidFill>
                  <a:srgbClr val="FF0000"/>
                </a:solidFill>
              </a:rPr>
              <a:t>antidepressants  	take antidepressants  irregularly </a:t>
            </a:r>
            <a:r>
              <a:rPr lang="en-US" sz="8000" b="1" baseline="30000" dirty="0">
                <a:solidFill>
                  <a:srgbClr val="FF0000"/>
                </a:solidFill>
              </a:rPr>
              <a:t>	</a:t>
            </a:r>
            <a:endParaRPr lang="en-US" sz="8000" b="1" baseline="30000" dirty="0" smtClean="0">
              <a:solidFill>
                <a:srgbClr val="FF0000"/>
              </a:solidFill>
            </a:endParaRPr>
          </a:p>
          <a:p>
            <a:pPr marL="457200" lvl="1" indent="0">
              <a:buNone/>
            </a:pPr>
            <a:endParaRPr lang="en-US" sz="5500" b="1" baseline="30000" dirty="0" smtClean="0">
              <a:solidFill>
                <a:schemeClr val="tx1"/>
              </a:solidFill>
            </a:endParaRPr>
          </a:p>
          <a:p>
            <a:pPr marL="457200" lvl="1" indent="0">
              <a:buNone/>
            </a:pPr>
            <a:r>
              <a:rPr lang="en-US" sz="5500" b="1" baseline="30000" dirty="0">
                <a:solidFill>
                  <a:schemeClr val="tx1"/>
                </a:solidFill>
              </a:rPr>
              <a:t>	</a:t>
            </a:r>
            <a:endParaRPr lang="en-US" sz="5500" dirty="0"/>
          </a:p>
        </p:txBody>
      </p:sp>
    </p:spTree>
    <p:extLst>
      <p:ext uri="{BB962C8B-B14F-4D97-AF65-F5344CB8AC3E}">
        <p14:creationId xmlns:p14="http://schemas.microsoft.com/office/powerpoint/2010/main" val="600171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 codes  -psychosocial </a:t>
            </a:r>
            <a:r>
              <a:rPr lang="en-US" dirty="0"/>
              <a:t>stressors</a:t>
            </a:r>
            <a:br>
              <a:rPr lang="en-US" dirty="0"/>
            </a:br>
            <a:r>
              <a:rPr lang="en-US" dirty="0"/>
              <a:t>Greatly expanded in the DSM 5</a:t>
            </a:r>
          </a:p>
        </p:txBody>
      </p:sp>
      <p:sp>
        <p:nvSpPr>
          <p:cNvPr id="3" name="Content Placeholder 2"/>
          <p:cNvSpPr>
            <a:spLocks noGrp="1"/>
          </p:cNvSpPr>
          <p:nvPr>
            <p:ph idx="1"/>
          </p:nvPr>
        </p:nvSpPr>
        <p:spPr/>
        <p:txBody>
          <a:bodyPr>
            <a:normAutofit fontScale="77500" lnSpcReduction="20000"/>
          </a:bodyPr>
          <a:lstStyle/>
          <a:p>
            <a:r>
              <a:rPr lang="en-US" b="1" dirty="0"/>
              <a:t>V codes (codes V01–V91) are used to describe encounters with circumstances other than </a:t>
            </a:r>
            <a:r>
              <a:rPr lang="en-US" b="1" dirty="0" smtClean="0"/>
              <a:t>formal </a:t>
            </a:r>
            <a:r>
              <a:rPr lang="en-US" b="1" dirty="0"/>
              <a:t>mental disorder diagnoses disease or injury. </a:t>
            </a:r>
            <a:endParaRPr lang="en-US" b="1" dirty="0" smtClean="0"/>
          </a:p>
          <a:p>
            <a:endParaRPr lang="en-US" b="1" dirty="0" smtClean="0"/>
          </a:p>
          <a:p>
            <a:r>
              <a:rPr lang="en-US" b="1" dirty="0"/>
              <a:t>V codes are taken from the ICD. Their conditions and problems that may be the focus of clinical attention or that otherwise might affect the diagnosis, course, prognosis or treatment of the mental disorder. </a:t>
            </a:r>
            <a:endParaRPr lang="en-US" b="1" dirty="0" smtClean="0"/>
          </a:p>
          <a:p>
            <a:endParaRPr lang="en-US" b="1" dirty="0" smtClean="0"/>
          </a:p>
          <a:p>
            <a:r>
              <a:rPr lang="en-US" b="1" dirty="0" smtClean="0"/>
              <a:t>First Incorporated in the DSM-III</a:t>
            </a:r>
          </a:p>
          <a:p>
            <a:endParaRPr lang="en-US" b="1" dirty="0" smtClean="0"/>
          </a:p>
          <a:p>
            <a:r>
              <a:rPr lang="en-US" b="1" dirty="0"/>
              <a:t>Will become Z codes in ICD 10 -October 2014 (these are listed in DSM 5)</a:t>
            </a:r>
          </a:p>
        </p:txBody>
      </p:sp>
    </p:spTree>
    <p:extLst>
      <p:ext uri="{BB962C8B-B14F-4D97-AF65-F5344CB8AC3E}">
        <p14:creationId xmlns:p14="http://schemas.microsoft.com/office/powerpoint/2010/main" val="32323166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5670884"/>
            <a:ext cx="8458200" cy="914400"/>
          </a:xfrm>
        </p:spPr>
        <p:txBody>
          <a:bodyPr>
            <a:noAutofit/>
          </a:bodyPr>
          <a:lstStyle/>
          <a:p>
            <a:pPr marL="457200" indent="-457200">
              <a:buFont typeface="+mj-lt"/>
              <a:buAutoNum type="arabicPeriod"/>
            </a:pPr>
            <a:endParaRPr lang="en-US" sz="2800" dirty="0" smtClean="0">
              <a:solidFill>
                <a:srgbClr val="FF0000"/>
              </a:solidFill>
              <a:latin typeface="Aharoni" panose="02010803020104030203" pitchFamily="2" charset="-79"/>
              <a:cs typeface="Aharoni" panose="02010803020104030203" pitchFamily="2" charset="-79"/>
            </a:endParaRPr>
          </a:p>
          <a:p>
            <a:pPr marL="457200" indent="-457200">
              <a:buFont typeface="+mj-lt"/>
              <a:buAutoNum type="arabicPeriod"/>
            </a:pPr>
            <a:endParaRPr lang="en-US" sz="2800" dirty="0">
              <a:solidFill>
                <a:srgbClr val="FF0000"/>
              </a:solidFill>
              <a:latin typeface="Aharoni" panose="02010803020104030203" pitchFamily="2" charset="-79"/>
              <a:cs typeface="Aharoni" panose="02010803020104030203" pitchFamily="2" charset="-79"/>
            </a:endParaRPr>
          </a:p>
          <a:p>
            <a:pPr marL="457200" indent="-457200">
              <a:buFont typeface="+mj-lt"/>
              <a:buAutoNum type="arabicPeriod"/>
            </a:pPr>
            <a:endParaRPr lang="en-US" sz="2800" dirty="0" smtClean="0">
              <a:solidFill>
                <a:srgbClr val="FF0000"/>
              </a:solidFill>
              <a:latin typeface="Aharoni" panose="02010803020104030203" pitchFamily="2" charset="-79"/>
              <a:cs typeface="Aharoni" panose="02010803020104030203" pitchFamily="2" charset="-79"/>
            </a:endParaRPr>
          </a:p>
          <a:p>
            <a:pPr marL="457200" indent="-457200">
              <a:buFont typeface="+mj-lt"/>
              <a:buAutoNum type="arabicPeriod"/>
            </a:pPr>
            <a:endParaRPr lang="en-US" sz="2800" dirty="0">
              <a:solidFill>
                <a:srgbClr val="FF0000"/>
              </a:solidFill>
              <a:latin typeface="Aharoni" panose="02010803020104030203" pitchFamily="2" charset="-79"/>
              <a:cs typeface="Aharoni" panose="02010803020104030203" pitchFamily="2" charset="-79"/>
            </a:endParaRPr>
          </a:p>
          <a:p>
            <a:pPr marL="457200" indent="-457200">
              <a:buFont typeface="+mj-lt"/>
              <a:buAutoNum type="arabicPeriod"/>
            </a:pPr>
            <a:r>
              <a:rPr lang="en-US" sz="2800" dirty="0" smtClean="0">
                <a:solidFill>
                  <a:srgbClr val="FF0000"/>
                </a:solidFill>
                <a:latin typeface="Aharoni" panose="02010803020104030203" pitchFamily="2" charset="-79"/>
                <a:cs typeface="Aharoni" panose="02010803020104030203" pitchFamily="2" charset="-79"/>
              </a:rPr>
              <a:t>Focus </a:t>
            </a:r>
            <a:r>
              <a:rPr lang="en-US" sz="2800" dirty="0">
                <a:solidFill>
                  <a:srgbClr val="FF0000"/>
                </a:solidFill>
                <a:latin typeface="Aharoni" panose="02010803020104030203" pitchFamily="2" charset="-79"/>
                <a:cs typeface="Aharoni" panose="02010803020104030203" pitchFamily="2" charset="-79"/>
              </a:rPr>
              <a:t>or need for clinical attention </a:t>
            </a:r>
            <a:r>
              <a:rPr lang="en-US" sz="2800" dirty="0">
                <a:latin typeface="Aharoni" panose="02010803020104030203" pitchFamily="2" charset="-79"/>
                <a:cs typeface="Aharoni" panose="02010803020104030203" pitchFamily="2" charset="-79"/>
              </a:rPr>
              <a:t>(along with the billable diagnosis) . Can be a </a:t>
            </a:r>
            <a:r>
              <a:rPr lang="en-US" sz="2800" dirty="0">
                <a:solidFill>
                  <a:srgbClr val="FF0000"/>
                </a:solidFill>
                <a:latin typeface="Aharoni" panose="02010803020104030203" pitchFamily="2" charset="-79"/>
                <a:cs typeface="Aharoni" panose="02010803020104030203" pitchFamily="2" charset="-79"/>
              </a:rPr>
              <a:t>primary diagnosis.</a:t>
            </a:r>
            <a:endParaRPr lang="en-US" sz="2800" dirty="0" smtClean="0">
              <a:solidFill>
                <a:srgbClr val="FF0000"/>
              </a:solidFill>
              <a:latin typeface="Aharoni" panose="02010803020104030203" pitchFamily="2" charset="-79"/>
              <a:cs typeface="Aharoni" panose="02010803020104030203" pitchFamily="2" charset="-79"/>
            </a:endParaRPr>
          </a:p>
          <a:p>
            <a:pPr marL="457200" indent="-457200">
              <a:buFont typeface="+mj-lt"/>
              <a:buAutoNum type="arabicPeriod"/>
            </a:pPr>
            <a:endParaRPr lang="en-US" sz="2800" dirty="0" smtClean="0">
              <a:latin typeface="Aharoni" panose="02010803020104030203" pitchFamily="2" charset="-79"/>
              <a:cs typeface="Aharoni" panose="02010803020104030203" pitchFamily="2" charset="-79"/>
            </a:endParaRPr>
          </a:p>
          <a:p>
            <a:pPr marL="457200" indent="-457200">
              <a:buFont typeface="+mj-lt"/>
              <a:buAutoNum type="arabicPeriod"/>
            </a:pPr>
            <a:r>
              <a:rPr lang="en-US" sz="2800" dirty="0">
                <a:solidFill>
                  <a:srgbClr val="FF0000"/>
                </a:solidFill>
                <a:latin typeface="Aharoni" panose="02010803020104030203" pitchFamily="2" charset="-79"/>
                <a:cs typeface="Aharoni" panose="02010803020104030203" pitchFamily="2" charset="-79"/>
              </a:rPr>
              <a:t>Psychosocial stressors </a:t>
            </a:r>
            <a:r>
              <a:rPr lang="en-US" sz="2800" dirty="0" smtClean="0">
                <a:solidFill>
                  <a:srgbClr val="FF0000"/>
                </a:solidFill>
                <a:latin typeface="Aharoni" panose="02010803020104030203" pitchFamily="2" charset="-79"/>
                <a:cs typeface="Aharoni" panose="02010803020104030203" pitchFamily="2" charset="-79"/>
              </a:rPr>
              <a:t>- </a:t>
            </a:r>
            <a:r>
              <a:rPr lang="en-US" sz="2800" dirty="0"/>
              <a:t>Conditions that affect the mental health diagnosis and/or contribute to the development or exacerbation of the DX </a:t>
            </a:r>
            <a:endParaRPr lang="en-US" sz="2800" dirty="0" smtClean="0"/>
          </a:p>
          <a:p>
            <a:pPr marL="457200" indent="-457200">
              <a:buFont typeface="+mj-lt"/>
              <a:buAutoNum type="arabicPeriod"/>
            </a:pPr>
            <a:endParaRPr lang="en-US" sz="2800" dirty="0">
              <a:latin typeface="Aharoni" panose="02010803020104030203" pitchFamily="2" charset="-79"/>
              <a:cs typeface="Aharoni" panose="02010803020104030203" pitchFamily="2" charset="-79"/>
            </a:endParaRPr>
          </a:p>
          <a:p>
            <a:pPr marL="457200" indent="-457200">
              <a:buFont typeface="+mj-lt"/>
              <a:buAutoNum type="arabicPeriod"/>
            </a:pPr>
            <a:r>
              <a:rPr lang="en-US" sz="2800" dirty="0" smtClean="0">
                <a:solidFill>
                  <a:srgbClr val="FF0000"/>
                </a:solidFill>
                <a:latin typeface="Aharoni" panose="02010803020104030203" pitchFamily="2" charset="-79"/>
                <a:cs typeface="Aharoni" panose="02010803020104030203" pitchFamily="2" charset="-79"/>
              </a:rPr>
              <a:t>Other issues</a:t>
            </a:r>
            <a:r>
              <a:rPr lang="en-US" sz="2800" dirty="0">
                <a:solidFill>
                  <a:srgbClr val="FF0000"/>
                </a:solidFill>
                <a:latin typeface="Aharoni" panose="02010803020104030203" pitchFamily="2" charset="-79"/>
                <a:cs typeface="Aharoni" panose="02010803020104030203" pitchFamily="2" charset="-79"/>
              </a:rPr>
              <a:t>, circumstances, conditions that need </a:t>
            </a:r>
            <a:r>
              <a:rPr lang="en-US" sz="2800" dirty="0" smtClean="0">
                <a:solidFill>
                  <a:srgbClr val="FF0000"/>
                </a:solidFill>
                <a:latin typeface="Aharoni" panose="02010803020104030203" pitchFamily="2" charset="-79"/>
                <a:cs typeface="Aharoni" panose="02010803020104030203" pitchFamily="2" charset="-79"/>
              </a:rPr>
              <a:t>attention</a:t>
            </a:r>
            <a:r>
              <a:rPr lang="en-US" sz="2800" dirty="0">
                <a:solidFill>
                  <a:srgbClr val="FF0000"/>
                </a:solidFill>
                <a:latin typeface="Aharoni" panose="02010803020104030203" pitchFamily="2" charset="-79"/>
                <a:cs typeface="Aharoni" panose="02010803020104030203" pitchFamily="2" charset="-79"/>
              </a:rPr>
              <a:t> </a:t>
            </a:r>
            <a:r>
              <a:rPr lang="en-US" sz="2800" dirty="0" smtClean="0">
                <a:solidFill>
                  <a:srgbClr val="FF0000"/>
                </a:solidFill>
                <a:latin typeface="Aharoni" panose="02010803020104030203" pitchFamily="2" charset="-79"/>
                <a:cs typeface="Aharoni" panose="02010803020104030203" pitchFamily="2" charset="-79"/>
              </a:rPr>
              <a:t>or </a:t>
            </a:r>
            <a:r>
              <a:rPr lang="en-US" sz="2800" dirty="0">
                <a:solidFill>
                  <a:srgbClr val="FF0000"/>
                </a:solidFill>
                <a:latin typeface="Aharoni" panose="02010803020104030203" pitchFamily="2" charset="-79"/>
                <a:cs typeface="Aharoni" panose="02010803020104030203" pitchFamily="2" charset="-79"/>
              </a:rPr>
              <a:t>affect the </a:t>
            </a:r>
            <a:r>
              <a:rPr lang="en-US" sz="2800" dirty="0" smtClean="0">
                <a:solidFill>
                  <a:srgbClr val="FF0000"/>
                </a:solidFill>
                <a:latin typeface="Aharoni" panose="02010803020104030203" pitchFamily="2" charset="-79"/>
                <a:cs typeface="Aharoni" panose="02010803020104030203" pitchFamily="2" charset="-79"/>
              </a:rPr>
              <a:t>diagnosis, </a:t>
            </a:r>
            <a:r>
              <a:rPr lang="en-US" sz="2800" dirty="0">
                <a:solidFill>
                  <a:srgbClr val="FF0000"/>
                </a:solidFill>
                <a:latin typeface="Aharoni" panose="02010803020104030203" pitchFamily="2" charset="-79"/>
                <a:cs typeface="Aharoni" panose="02010803020104030203" pitchFamily="2" charset="-79"/>
              </a:rPr>
              <a:t>course and outcome of treatment)</a:t>
            </a:r>
          </a:p>
        </p:txBody>
      </p:sp>
      <p:sp>
        <p:nvSpPr>
          <p:cNvPr id="2" name="Title 1"/>
          <p:cNvSpPr>
            <a:spLocks noGrp="1"/>
          </p:cNvSpPr>
          <p:nvPr>
            <p:ph type="ctrTitle"/>
          </p:nvPr>
        </p:nvSpPr>
        <p:spPr>
          <a:xfrm>
            <a:off x="457200" y="-152400"/>
            <a:ext cx="8458200" cy="1222375"/>
          </a:xfrm>
        </p:spPr>
        <p:txBody>
          <a:bodyPr/>
          <a:lstStyle/>
          <a:p>
            <a:r>
              <a:rPr lang="en-US" dirty="0"/>
              <a:t>Use V </a:t>
            </a:r>
            <a:r>
              <a:rPr lang="en-US" dirty="0" smtClean="0"/>
              <a:t>codes To </a:t>
            </a:r>
            <a:r>
              <a:rPr lang="en-US" dirty="0"/>
              <a:t>indicate</a:t>
            </a:r>
          </a:p>
        </p:txBody>
      </p:sp>
      <p:sp>
        <p:nvSpPr>
          <p:cNvPr id="4" name="Content Placeholder 2"/>
          <p:cNvSpPr txBox="1">
            <a:spLocks/>
          </p:cNvSpPr>
          <p:nvPr/>
        </p:nvSpPr>
        <p:spPr>
          <a:xfrm>
            <a:off x="304800" y="1554162"/>
            <a:ext cx="8686800" cy="4525963"/>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b="1" dirty="0" smtClean="0"/>
              <a:t>V codes (codes V01–V91) are used to describe encounters with circumstances other than formal mental disorder diagnoses disease or injury</a:t>
            </a:r>
          </a:p>
          <a:p>
            <a:endParaRPr lang="en-US" b="1" dirty="0" smtClean="0"/>
          </a:p>
          <a:p>
            <a:r>
              <a:rPr lang="en-US" b="1" dirty="0" smtClean="0"/>
              <a:t>V codes are taken from the ICD. Their conditions and problems that may be the focus of clinical attention or that otherwise might affect the diagnosis, course, prognosis or treatment of the mental disorder. </a:t>
            </a:r>
          </a:p>
          <a:p>
            <a:endParaRPr lang="en-US" b="1" dirty="0" smtClean="0"/>
          </a:p>
          <a:p>
            <a:r>
              <a:rPr lang="en-US" b="1" dirty="0" smtClean="0">
                <a:solidFill>
                  <a:srgbClr val="FF0000"/>
                </a:solidFill>
              </a:rPr>
              <a:t>First Incorporated in the DSM-III</a:t>
            </a:r>
          </a:p>
          <a:p>
            <a:endParaRPr lang="en-US" b="1" dirty="0" smtClean="0"/>
          </a:p>
          <a:p>
            <a:r>
              <a:rPr lang="en-US" b="1" dirty="0" smtClean="0">
                <a:solidFill>
                  <a:srgbClr val="FF0000"/>
                </a:solidFill>
              </a:rPr>
              <a:t>Will become Z codes in ICD 10 -October 2014 (these are listed in DSM 5)</a:t>
            </a:r>
            <a:endParaRPr lang="en-US" b="1" dirty="0">
              <a:solidFill>
                <a:srgbClr val="FF0000"/>
              </a:solidFill>
            </a:endParaRPr>
          </a:p>
        </p:txBody>
      </p:sp>
    </p:spTree>
    <p:extLst>
      <p:ext uri="{BB962C8B-B14F-4D97-AF65-F5344CB8AC3E}">
        <p14:creationId xmlns:p14="http://schemas.microsoft.com/office/powerpoint/2010/main" val="25421637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in the following ways</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rgbClr val="FF0000"/>
                </a:solidFill>
                <a:latin typeface="Aharoni" panose="02010803020104030203" pitchFamily="2" charset="-79"/>
                <a:cs typeface="Aharoni" panose="02010803020104030203" pitchFamily="2" charset="-79"/>
              </a:rPr>
              <a:t>As a </a:t>
            </a:r>
            <a:r>
              <a:rPr lang="en-US" dirty="0" smtClean="0">
                <a:solidFill>
                  <a:srgbClr val="FF0000"/>
                </a:solidFill>
                <a:latin typeface="Aharoni" panose="02010803020104030203" pitchFamily="2" charset="-79"/>
                <a:cs typeface="Aharoni" panose="02010803020104030203" pitchFamily="2" charset="-79"/>
              </a:rPr>
              <a:t>Focus </a:t>
            </a:r>
            <a:r>
              <a:rPr lang="en-US" dirty="0">
                <a:solidFill>
                  <a:srgbClr val="FF0000"/>
                </a:solidFill>
                <a:latin typeface="Aharoni" panose="02010803020104030203" pitchFamily="2" charset="-79"/>
                <a:cs typeface="Aharoni" panose="02010803020104030203" pitchFamily="2" charset="-79"/>
              </a:rPr>
              <a:t>or need for clinical attention = </a:t>
            </a:r>
            <a:r>
              <a:rPr lang="en-US" b="1" dirty="0">
                <a:solidFill>
                  <a:schemeClr val="accent6"/>
                </a:solidFill>
                <a:latin typeface="Aharoni" panose="02010803020104030203" pitchFamily="2" charset="-79"/>
                <a:cs typeface="Aharoni" panose="02010803020104030203" pitchFamily="2" charset="-79"/>
              </a:rPr>
              <a:t>Place code as a comorbid diagnosis or as another primary </a:t>
            </a:r>
            <a:r>
              <a:rPr lang="en-US" b="1" dirty="0" smtClean="0">
                <a:solidFill>
                  <a:schemeClr val="accent6"/>
                </a:solidFill>
                <a:latin typeface="Aharoni" panose="02010803020104030203" pitchFamily="2" charset="-79"/>
                <a:cs typeface="Aharoni" panose="02010803020104030203" pitchFamily="2" charset="-79"/>
              </a:rPr>
              <a:t>diagnosis</a:t>
            </a:r>
          </a:p>
          <a:p>
            <a:pPr marL="514350" indent="-514350">
              <a:buFont typeface="+mj-lt"/>
              <a:buAutoNum type="arabicPeriod"/>
            </a:pPr>
            <a:endParaRPr lang="en-US" b="1" dirty="0">
              <a:solidFill>
                <a:schemeClr val="accent6"/>
              </a:solidFill>
              <a:latin typeface="Aharoni" panose="02010803020104030203" pitchFamily="2" charset="-79"/>
              <a:cs typeface="Aharoni" panose="02010803020104030203" pitchFamily="2" charset="-79"/>
            </a:endParaRPr>
          </a:p>
          <a:p>
            <a:pPr marL="514350" indent="-514350">
              <a:buFont typeface="+mj-lt"/>
              <a:buAutoNum type="arabicPeriod"/>
            </a:pPr>
            <a:r>
              <a:rPr lang="en-US" dirty="0" smtClean="0">
                <a:solidFill>
                  <a:srgbClr val="FF0000"/>
                </a:solidFill>
                <a:latin typeface="Aharoni" panose="02010803020104030203" pitchFamily="2" charset="-79"/>
                <a:cs typeface="Aharoni" panose="02010803020104030203" pitchFamily="2" charset="-79"/>
              </a:rPr>
              <a:t>As </a:t>
            </a:r>
            <a:r>
              <a:rPr lang="en-US" dirty="0">
                <a:solidFill>
                  <a:srgbClr val="FF0000"/>
                </a:solidFill>
                <a:latin typeface="Aharoni" panose="02010803020104030203" pitchFamily="2" charset="-79"/>
                <a:cs typeface="Aharoni" panose="02010803020104030203" pitchFamily="2" charset="-79"/>
              </a:rPr>
              <a:t>a Psychosocial/ Environmental stressor = </a:t>
            </a:r>
            <a:r>
              <a:rPr lang="en-US" b="1" dirty="0">
                <a:solidFill>
                  <a:schemeClr val="accent6"/>
                </a:solidFill>
                <a:latin typeface="Aharoni" panose="02010803020104030203" pitchFamily="2" charset="-79"/>
                <a:cs typeface="Aharoni" panose="02010803020104030203" pitchFamily="2" charset="-79"/>
              </a:rPr>
              <a:t>Place code as A stressor at the end of all of the </a:t>
            </a:r>
            <a:r>
              <a:rPr lang="en-US" b="1" dirty="0" smtClean="0">
                <a:solidFill>
                  <a:schemeClr val="accent6"/>
                </a:solidFill>
                <a:latin typeface="Aharoni" panose="02010803020104030203" pitchFamily="2" charset="-79"/>
                <a:cs typeface="Aharoni" panose="02010803020104030203" pitchFamily="2" charset="-79"/>
              </a:rPr>
              <a:t>diagnoses</a:t>
            </a:r>
          </a:p>
          <a:p>
            <a:pPr marL="514350" indent="-514350">
              <a:buFont typeface="+mj-lt"/>
              <a:buAutoNum type="arabicPeriod"/>
            </a:pPr>
            <a:endParaRPr lang="en-US" b="1" dirty="0">
              <a:solidFill>
                <a:schemeClr val="accent6"/>
              </a:solidFill>
              <a:latin typeface="Aharoni" panose="02010803020104030203" pitchFamily="2" charset="-79"/>
              <a:cs typeface="Aharoni" panose="02010803020104030203" pitchFamily="2" charset="-79"/>
            </a:endParaRPr>
          </a:p>
          <a:p>
            <a:pPr marL="514350" indent="-514350">
              <a:buFont typeface="+mj-lt"/>
              <a:buAutoNum type="arabicPeriod"/>
            </a:pPr>
            <a:endParaRPr lang="en-US" b="1" dirty="0">
              <a:solidFill>
                <a:schemeClr val="accent6"/>
              </a:solidFill>
            </a:endParaRPr>
          </a:p>
        </p:txBody>
      </p:sp>
    </p:spTree>
    <p:extLst>
      <p:ext uri="{BB962C8B-B14F-4D97-AF65-F5344CB8AC3E}">
        <p14:creationId xmlns:p14="http://schemas.microsoft.com/office/powerpoint/2010/main" val="6247678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9372600" cy="5227638"/>
          </a:xfrm>
        </p:spPr>
        <p:txBody>
          <a:bodyPr>
            <a:normAutofit fontScale="25000" lnSpcReduction="20000"/>
          </a:bodyPr>
          <a:lstStyle/>
          <a:p>
            <a:pPr marL="457200" lvl="1" indent="0">
              <a:buNone/>
            </a:pPr>
            <a:r>
              <a:rPr lang="en-US" sz="5600" b="1" dirty="0">
                <a:latin typeface="Times New Roman" panose="02020603050405020304" pitchFamily="18" charset="0"/>
                <a:cs typeface="Times New Roman" panose="02020603050405020304" pitchFamily="18" charset="0"/>
              </a:rPr>
              <a:t>John is a 65-year-old white male who is morbidly obese and has been a smoker for 40 years. He quit 5 years ago after being diagnosed with Parkinson's disease. Over the last 5 years, John's ability to perform physical activity, has progressively deteriorated.  Although John reports bouts of depression, beginning in adolescence and continuing throughout his adult life, he was not diagnosed with major depressive disorder until 4 years ago (one year after the diagnosis of Parkinson’s). Since that time, he is been on several antidepressant medications, most recently  </a:t>
            </a:r>
            <a:r>
              <a:rPr lang="en-US" sz="5600" b="1" dirty="0" err="1">
                <a:latin typeface="Times New Roman" panose="02020603050405020304" pitchFamily="18" charset="0"/>
                <a:cs typeface="Times New Roman" panose="02020603050405020304" pitchFamily="18" charset="0"/>
              </a:rPr>
              <a:t>Remeron</a:t>
            </a:r>
            <a:r>
              <a:rPr lang="en-US" sz="5600" b="1" dirty="0">
                <a:latin typeface="Times New Roman" panose="02020603050405020304" pitchFamily="18" charset="0"/>
                <a:cs typeface="Times New Roman" panose="02020603050405020304" pitchFamily="18" charset="0"/>
              </a:rPr>
              <a:t>. </a:t>
            </a:r>
            <a:r>
              <a:rPr lang="en-US" sz="5600" b="1" dirty="0" smtClean="0">
                <a:latin typeface="Times New Roman" panose="02020603050405020304" pitchFamily="18" charset="0"/>
                <a:cs typeface="Times New Roman" panose="02020603050405020304" pitchFamily="18" charset="0"/>
              </a:rPr>
              <a:t> John </a:t>
            </a:r>
            <a:r>
              <a:rPr lang="en-US" sz="5600" b="1" dirty="0">
                <a:latin typeface="Times New Roman" panose="02020603050405020304" pitchFamily="18" charset="0"/>
                <a:cs typeface="Times New Roman" panose="02020603050405020304" pitchFamily="18" charset="0"/>
              </a:rPr>
              <a:t>reports that he has been a regular drinker since his days in college.  Although he denies it,  his alcohol use, according to his wife, has increased since his diagnosis of </a:t>
            </a:r>
            <a:r>
              <a:rPr lang="en-US" sz="5600" b="1" dirty="0" err="1">
                <a:latin typeface="Times New Roman" panose="02020603050405020304" pitchFamily="18" charset="0"/>
                <a:cs typeface="Times New Roman" panose="02020603050405020304" pitchFamily="18" charset="0"/>
              </a:rPr>
              <a:t>Parkinsons</a:t>
            </a:r>
            <a:r>
              <a:rPr lang="en-US" sz="5600" b="1" dirty="0">
                <a:latin typeface="Times New Roman" panose="02020603050405020304" pitchFamily="18" charset="0"/>
                <a:cs typeface="Times New Roman" panose="02020603050405020304" pitchFamily="18" charset="0"/>
              </a:rPr>
              <a:t>.  However, upon evaluation both john and his wife agree that he drinks no more than 3 times per week – usually a six pack. Although John has been advised to discontinue drinking, he has not done so. And according to both John and his wife. He misses his medication anywhere from 1 to 3 times per week. </a:t>
            </a:r>
            <a:endParaRPr lang="en-US" sz="5600" b="1" dirty="0" smtClean="0">
              <a:latin typeface="Times New Roman" panose="02020603050405020304" pitchFamily="18" charset="0"/>
              <a:cs typeface="Times New Roman" panose="02020603050405020304" pitchFamily="18" charset="0"/>
            </a:endParaRPr>
          </a:p>
          <a:p>
            <a:pPr marL="457200" lvl="1" indent="0">
              <a:buNone/>
            </a:pPr>
            <a:r>
              <a:rPr lang="en-US" sz="5600" b="1" dirty="0" smtClean="0">
                <a:latin typeface="Times New Roman" panose="02020603050405020304" pitchFamily="18" charset="0"/>
                <a:cs typeface="Times New Roman" panose="02020603050405020304" pitchFamily="18" charset="0"/>
              </a:rPr>
              <a:t>About </a:t>
            </a:r>
            <a:r>
              <a:rPr lang="en-US" sz="5600" b="1" dirty="0">
                <a:latin typeface="Times New Roman" panose="02020603050405020304" pitchFamily="18" charset="0"/>
                <a:cs typeface="Times New Roman" panose="02020603050405020304" pitchFamily="18" charset="0"/>
              </a:rPr>
              <a:t>3 months ago john fell while at home. His wife at first thought it was a result of his drinking. According to John he noticed that he was having more difficulty standing and walking while maintaining his  A recent neurological consult indicates that John does NOT have any neurological deficits that are out of normal range for his age but has  developed postural instability consistent with a progression of Parkinson’s </a:t>
            </a:r>
          </a:p>
          <a:p>
            <a:pPr marL="457200" lvl="1" indent="0">
              <a:buNone/>
            </a:pPr>
            <a:r>
              <a:rPr lang="en-US" sz="5600" b="1" dirty="0" smtClean="0">
                <a:latin typeface="Times New Roman" panose="02020603050405020304" pitchFamily="18" charset="0"/>
                <a:cs typeface="Times New Roman" panose="02020603050405020304" pitchFamily="18" charset="0"/>
              </a:rPr>
              <a:t>Despite </a:t>
            </a:r>
            <a:r>
              <a:rPr lang="en-US" sz="5600" b="1" dirty="0">
                <a:latin typeface="Times New Roman" panose="02020603050405020304" pitchFamily="18" charset="0"/>
                <a:cs typeface="Times New Roman" panose="02020603050405020304" pitchFamily="18" charset="0"/>
              </a:rPr>
              <a:t>advice to the contrary, John has become progressively more sedentary and has discontinued all forms of exercise. About 1 month ago, John's employers required that John start working part-time and consider filing for early Social Security. According to them, John's ability to work has diminished. They too noted that he was having difficulty walking.  For the last 3 weeks, John has met all of the criteria for a severe episode of major depression.</a:t>
            </a:r>
            <a:endParaRPr lang="en-US" sz="5600" b="1" baseline="30000" dirty="0">
              <a:solidFill>
                <a:srgbClr val="FF0000"/>
              </a:solidFill>
              <a:latin typeface="Times New Roman" panose="02020603050405020304" pitchFamily="18" charset="0"/>
              <a:cs typeface="Times New Roman" panose="02020603050405020304" pitchFamily="18" charset="0"/>
            </a:endParaRPr>
          </a:p>
          <a:p>
            <a:pPr marL="457200" lvl="1" indent="0">
              <a:buNone/>
            </a:pPr>
            <a:endParaRPr lang="en-US" sz="4300" b="1" baseline="30000" dirty="0">
              <a:solidFill>
                <a:srgbClr val="FF0000"/>
              </a:solidFill>
            </a:endParaRPr>
          </a:p>
          <a:p>
            <a:pPr marL="457200" lvl="1" indent="0">
              <a:buNone/>
            </a:pPr>
            <a:r>
              <a:rPr lang="en-US" b="1" baseline="30000" dirty="0" smtClean="0">
                <a:solidFill>
                  <a:srgbClr val="FF0000"/>
                </a:solidFill>
              </a:rPr>
              <a:t>	</a:t>
            </a:r>
            <a:r>
              <a:rPr lang="en-US" sz="8000" b="1" baseline="30000" dirty="0" smtClean="0">
                <a:solidFill>
                  <a:schemeClr val="tx1"/>
                </a:solidFill>
              </a:rPr>
              <a:t>Primary </a:t>
            </a:r>
            <a:r>
              <a:rPr lang="en-US" sz="8000" b="1" baseline="30000" dirty="0">
                <a:solidFill>
                  <a:schemeClr val="tx1"/>
                </a:solidFill>
              </a:rPr>
              <a:t>diagnosis</a:t>
            </a:r>
            <a:endParaRPr lang="en-US" sz="8000" b="1" baseline="30000" dirty="0" smtClean="0">
              <a:solidFill>
                <a:schemeClr val="tx1"/>
              </a:solidFill>
            </a:endParaRPr>
          </a:p>
          <a:p>
            <a:pPr marL="457200" lvl="1" indent="0">
              <a:buNone/>
            </a:pPr>
            <a:r>
              <a:rPr lang="en-US" sz="8000" b="1" baseline="30000" dirty="0" smtClean="0">
                <a:solidFill>
                  <a:srgbClr val="FF0000"/>
                </a:solidFill>
              </a:rPr>
              <a:t>	Primary-reason </a:t>
            </a:r>
            <a:r>
              <a:rPr lang="en-US" sz="8000" b="1" baseline="30000" dirty="0">
                <a:solidFill>
                  <a:srgbClr val="FF0000"/>
                </a:solidFill>
              </a:rPr>
              <a:t>for visit, 296.33, major depressive disorder, recurrent, severe.</a:t>
            </a:r>
          </a:p>
          <a:p>
            <a:pPr marL="457200" lvl="1" indent="0">
              <a:buNone/>
            </a:pPr>
            <a:r>
              <a:rPr lang="en-US" sz="8000" b="1" baseline="30000" dirty="0">
                <a:solidFill>
                  <a:srgbClr val="FF0000"/>
                </a:solidFill>
              </a:rPr>
              <a:t>	Primary-  Medical condition; Chronic Obstructive Pulmonary Disease, moderate</a:t>
            </a:r>
          </a:p>
          <a:p>
            <a:pPr marL="457200" lvl="1" indent="0">
              <a:buNone/>
            </a:pPr>
            <a:r>
              <a:rPr lang="en-US" sz="8000" b="1" baseline="30000" dirty="0">
                <a:solidFill>
                  <a:srgbClr val="FF0000"/>
                </a:solidFill>
              </a:rPr>
              <a:t>	Primary-305.00 alcohol use disorder, mild.</a:t>
            </a:r>
          </a:p>
          <a:p>
            <a:pPr marL="457200" lvl="1" indent="0">
              <a:buNone/>
            </a:pPr>
            <a:r>
              <a:rPr lang="en-US" sz="8000" b="1" baseline="30000" dirty="0">
                <a:solidFill>
                  <a:srgbClr val="FF0000"/>
                </a:solidFill>
              </a:rPr>
              <a:t>	Primary -v15.81 non-adherence to medical treatment. </a:t>
            </a:r>
            <a:r>
              <a:rPr lang="en-US" sz="8000" b="1" baseline="30000" dirty="0" smtClean="0">
                <a:solidFill>
                  <a:srgbClr val="FF0000"/>
                </a:solidFill>
              </a:rPr>
              <a:t>Patient </a:t>
            </a:r>
            <a:r>
              <a:rPr lang="en-US" sz="8000" b="1" baseline="30000" dirty="0">
                <a:solidFill>
                  <a:srgbClr val="FF0000"/>
                </a:solidFill>
              </a:rPr>
              <a:t>continues to drink </a:t>
            </a:r>
            <a:r>
              <a:rPr lang="en-US" sz="8000" b="1" baseline="30000" dirty="0" smtClean="0">
                <a:solidFill>
                  <a:srgbClr val="FF0000"/>
                </a:solidFill>
              </a:rPr>
              <a:t>while </a:t>
            </a:r>
            <a:r>
              <a:rPr lang="en-US" sz="8000" b="1" baseline="30000" dirty="0">
                <a:solidFill>
                  <a:srgbClr val="FF0000"/>
                </a:solidFill>
              </a:rPr>
              <a:t>on antidepressants </a:t>
            </a:r>
            <a:r>
              <a:rPr lang="en-US" sz="8000" b="1" baseline="30000" dirty="0" smtClean="0">
                <a:solidFill>
                  <a:srgbClr val="FF0000"/>
                </a:solidFill>
              </a:rPr>
              <a:t> 	take antidepressants  irregularly </a:t>
            </a:r>
            <a:r>
              <a:rPr lang="en-US" sz="8000" b="1" baseline="30000" dirty="0">
                <a:solidFill>
                  <a:srgbClr val="FF0000"/>
                </a:solidFill>
              </a:rPr>
              <a:t>	</a:t>
            </a:r>
            <a:endParaRPr lang="en-US" sz="8000" b="1" baseline="30000" dirty="0" smtClean="0">
              <a:solidFill>
                <a:srgbClr val="FF0000"/>
              </a:solidFill>
            </a:endParaRPr>
          </a:p>
          <a:p>
            <a:pPr marL="457200" lvl="1" indent="0">
              <a:buNone/>
            </a:pPr>
            <a:r>
              <a:rPr lang="en-US" sz="8000" b="1" baseline="30000" dirty="0">
                <a:solidFill>
                  <a:schemeClr val="tx1"/>
                </a:solidFill>
              </a:rPr>
              <a:t>	Psychosocial stressors and factors that might affect treatment</a:t>
            </a:r>
          </a:p>
          <a:p>
            <a:pPr marL="457200" lvl="1" indent="0">
              <a:buNone/>
            </a:pPr>
            <a:r>
              <a:rPr lang="en-US" sz="8000" b="1" baseline="30000" dirty="0">
                <a:solidFill>
                  <a:srgbClr val="FF0000"/>
                </a:solidFill>
              </a:rPr>
              <a:t>	</a:t>
            </a:r>
            <a:r>
              <a:rPr lang="en-US" sz="8000" b="1" baseline="30000" dirty="0" smtClean="0">
                <a:solidFill>
                  <a:srgbClr val="FF0000"/>
                </a:solidFill>
              </a:rPr>
              <a:t>v278.00 – Obesity</a:t>
            </a:r>
          </a:p>
          <a:p>
            <a:pPr marL="457200" lvl="1" indent="0">
              <a:buNone/>
            </a:pPr>
            <a:r>
              <a:rPr lang="en-US" sz="8000" b="1" baseline="30000" dirty="0">
                <a:solidFill>
                  <a:srgbClr val="FF0000"/>
                </a:solidFill>
              </a:rPr>
              <a:t>	</a:t>
            </a:r>
            <a:r>
              <a:rPr lang="en-US" sz="8000" b="1" baseline="30000" dirty="0" smtClean="0">
                <a:solidFill>
                  <a:srgbClr val="FF0000"/>
                </a:solidFill>
              </a:rPr>
              <a:t>v69.9  - Problems </a:t>
            </a:r>
            <a:r>
              <a:rPr lang="en-US" sz="8000" b="1" baseline="30000" dirty="0">
                <a:solidFill>
                  <a:srgbClr val="FF0000"/>
                </a:solidFill>
              </a:rPr>
              <a:t>related to lifestyle. John's diet and his progressive sedentary behavior, along with his </a:t>
            </a:r>
            <a:r>
              <a:rPr lang="en-US" sz="8000" b="1" baseline="30000" dirty="0" smtClean="0">
                <a:solidFill>
                  <a:srgbClr val="FF0000"/>
                </a:solidFill>
              </a:rPr>
              <a:t>	</a:t>
            </a:r>
            <a:r>
              <a:rPr lang="en-US" sz="8000" b="1" baseline="30000" dirty="0" err="1" smtClean="0">
                <a:solidFill>
                  <a:srgbClr val="FF0000"/>
                </a:solidFill>
              </a:rPr>
              <a:t>nonadherence</a:t>
            </a:r>
            <a:r>
              <a:rPr lang="en-US" sz="8000" b="1" baseline="30000" dirty="0" smtClean="0">
                <a:solidFill>
                  <a:srgbClr val="FF0000"/>
                </a:solidFill>
              </a:rPr>
              <a:t> </a:t>
            </a:r>
            <a:r>
              <a:rPr lang="en-US" sz="8000" b="1" baseline="30000" dirty="0">
                <a:solidFill>
                  <a:srgbClr val="FF0000"/>
                </a:solidFill>
              </a:rPr>
              <a:t>and progressive isolation are </a:t>
            </a:r>
            <a:r>
              <a:rPr lang="en-US" sz="8000" b="1" baseline="30000" dirty="0" smtClean="0">
                <a:solidFill>
                  <a:srgbClr val="FF0000"/>
                </a:solidFill>
              </a:rPr>
              <a:t>contributing factors </a:t>
            </a:r>
            <a:r>
              <a:rPr lang="en-US" sz="8000" b="1" baseline="30000" dirty="0">
                <a:solidFill>
                  <a:srgbClr val="FF0000"/>
                </a:solidFill>
              </a:rPr>
              <a:t>to his primary </a:t>
            </a:r>
            <a:r>
              <a:rPr lang="en-US" sz="8000" b="1" baseline="30000" dirty="0" smtClean="0">
                <a:solidFill>
                  <a:srgbClr val="FF0000"/>
                </a:solidFill>
              </a:rPr>
              <a:t>diagnoses</a:t>
            </a:r>
          </a:p>
          <a:p>
            <a:pPr marL="457200" lvl="1" indent="0">
              <a:buNone/>
            </a:pPr>
            <a:r>
              <a:rPr lang="en-US" sz="8000" b="1" baseline="30000" dirty="0">
                <a:solidFill>
                  <a:srgbClr val="FF0000"/>
                </a:solidFill>
              </a:rPr>
              <a:t>	</a:t>
            </a:r>
            <a:r>
              <a:rPr lang="en-US" sz="8000" b="1" baseline="30000" dirty="0" smtClean="0">
                <a:solidFill>
                  <a:srgbClr val="FF0000"/>
                </a:solidFill>
              </a:rPr>
              <a:t>v62.29 </a:t>
            </a:r>
            <a:r>
              <a:rPr lang="en-US" sz="8000" b="1" baseline="30000" dirty="0">
                <a:solidFill>
                  <a:srgbClr val="FF0000"/>
                </a:solidFill>
              </a:rPr>
              <a:t>- Other problems related to employment. John has recently had his work hours cut in </a:t>
            </a:r>
            <a:r>
              <a:rPr lang="en-US" sz="8000" b="1" baseline="30000" dirty="0" smtClean="0">
                <a:solidFill>
                  <a:srgbClr val="FF0000"/>
                </a:solidFill>
              </a:rPr>
              <a:t>half</a:t>
            </a:r>
          </a:p>
          <a:p>
            <a:pPr marL="457200" lvl="1" indent="0">
              <a:buNone/>
            </a:pPr>
            <a:r>
              <a:rPr lang="en-US" sz="8000" b="1" baseline="30000" dirty="0" smtClean="0">
                <a:solidFill>
                  <a:srgbClr val="FF0000"/>
                </a:solidFill>
              </a:rPr>
              <a:t> </a:t>
            </a:r>
            <a:r>
              <a:rPr lang="en-US" sz="5600" b="1" dirty="0" smtClean="0"/>
              <a:t>WHODAS </a:t>
            </a:r>
            <a:r>
              <a:rPr lang="en-US" sz="5600" b="1" dirty="0"/>
              <a:t>raw score = </a:t>
            </a:r>
            <a:r>
              <a:rPr lang="en-US" sz="5600" b="1" dirty="0" smtClean="0"/>
              <a:t>98: </a:t>
            </a:r>
            <a:r>
              <a:rPr lang="en-US" sz="5600" b="1" dirty="0"/>
              <a:t>domain </a:t>
            </a:r>
            <a:r>
              <a:rPr lang="en-US" sz="4800" b="1" dirty="0" smtClean="0"/>
              <a:t>averages:      </a:t>
            </a:r>
            <a:r>
              <a:rPr lang="en-US" sz="4800" dirty="0" smtClean="0"/>
              <a:t>Cognition </a:t>
            </a:r>
            <a:r>
              <a:rPr lang="en-US" sz="4800" dirty="0"/>
              <a:t>= 1none</a:t>
            </a:r>
          </a:p>
          <a:p>
            <a:pPr marL="3657600" lvl="8" indent="0">
              <a:buNone/>
            </a:pPr>
            <a:r>
              <a:rPr lang="en-US" sz="4800" dirty="0" smtClean="0"/>
              <a:t>   mobility </a:t>
            </a:r>
            <a:r>
              <a:rPr lang="en-US" sz="4800" dirty="0"/>
              <a:t>= 4 severe</a:t>
            </a:r>
          </a:p>
          <a:p>
            <a:pPr marL="3657600" lvl="8" indent="0">
              <a:buNone/>
            </a:pPr>
            <a:r>
              <a:rPr lang="en-US" sz="4800" dirty="0" smtClean="0"/>
              <a:t>   self-care </a:t>
            </a:r>
            <a:r>
              <a:rPr lang="en-US" sz="4800" dirty="0"/>
              <a:t>= 2 mild</a:t>
            </a:r>
          </a:p>
          <a:p>
            <a:pPr marL="3657600" lvl="8" indent="0">
              <a:buNone/>
            </a:pPr>
            <a:r>
              <a:rPr lang="en-US" sz="4800" dirty="0" smtClean="0"/>
              <a:t>   getting along with others  </a:t>
            </a:r>
            <a:r>
              <a:rPr lang="en-US" sz="4800" dirty="0"/>
              <a:t>= </a:t>
            </a:r>
            <a:r>
              <a:rPr lang="en-US" sz="4800" dirty="0" smtClean="0"/>
              <a:t>2 mild</a:t>
            </a:r>
          </a:p>
          <a:p>
            <a:pPr marL="3657600" lvl="8" indent="0">
              <a:buNone/>
            </a:pPr>
            <a:r>
              <a:rPr lang="en-US" sz="3600" dirty="0" smtClean="0"/>
              <a:t>    </a:t>
            </a:r>
            <a:r>
              <a:rPr lang="en-US" sz="4800" dirty="0" smtClean="0"/>
              <a:t>Life </a:t>
            </a:r>
            <a:r>
              <a:rPr lang="en-US" sz="4800" dirty="0"/>
              <a:t>activities =  </a:t>
            </a:r>
            <a:r>
              <a:rPr lang="en-US" sz="4800" dirty="0" smtClean="0"/>
              <a:t>2.5 mild- </a:t>
            </a:r>
            <a:r>
              <a:rPr lang="en-US" sz="4800" dirty="0"/>
              <a:t>moderate</a:t>
            </a:r>
          </a:p>
          <a:p>
            <a:pPr marL="3657600" lvl="8" indent="0">
              <a:buNone/>
            </a:pPr>
            <a:r>
              <a:rPr lang="en-US" sz="4800" dirty="0" smtClean="0"/>
              <a:t>   work </a:t>
            </a:r>
            <a:r>
              <a:rPr lang="en-US" sz="4800" dirty="0"/>
              <a:t>activities = 3, moderate</a:t>
            </a:r>
          </a:p>
          <a:p>
            <a:pPr marL="3657600" lvl="8" indent="0">
              <a:buNone/>
            </a:pPr>
            <a:r>
              <a:rPr lang="en-US" sz="4800" dirty="0" smtClean="0"/>
              <a:t>   participation </a:t>
            </a:r>
            <a:r>
              <a:rPr lang="en-US" sz="4800" dirty="0"/>
              <a:t>= </a:t>
            </a:r>
            <a:r>
              <a:rPr lang="en-US" sz="4800" dirty="0" smtClean="0"/>
              <a:t>3.5moderate- </a:t>
            </a:r>
            <a:r>
              <a:rPr lang="en-US" sz="4800" dirty="0"/>
              <a:t>severe</a:t>
            </a:r>
          </a:p>
          <a:p>
            <a:pPr marL="457200" lvl="1" indent="0">
              <a:buNone/>
            </a:pPr>
            <a:endParaRPr lang="en-US" sz="4800" b="1" baseline="30000" dirty="0">
              <a:solidFill>
                <a:srgbClr val="FF0000"/>
              </a:solidFill>
            </a:endParaRPr>
          </a:p>
          <a:p>
            <a:pPr marL="457200" lvl="1" indent="0">
              <a:buNone/>
            </a:pPr>
            <a:endParaRPr lang="en-US" sz="4800" b="1" dirty="0"/>
          </a:p>
          <a:p>
            <a:endParaRPr lang="en-US" sz="4800" dirty="0"/>
          </a:p>
        </p:txBody>
      </p:sp>
    </p:spTree>
    <p:extLst>
      <p:ext uri="{BB962C8B-B14F-4D97-AF65-F5344CB8AC3E}">
        <p14:creationId xmlns:p14="http://schemas.microsoft.com/office/powerpoint/2010/main" val="21369771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
            <a:ext cx="8229600" cy="1143000"/>
          </a:xfrm>
        </p:spPr>
        <p:txBody>
          <a:bodyPr>
            <a:normAutofit fontScale="90000"/>
          </a:bodyPr>
          <a:lstStyle/>
          <a:p>
            <a:r>
              <a:rPr lang="en-US" dirty="0" smtClean="0"/>
              <a:t>4. A cultural  framework:</a:t>
            </a:r>
            <a:br>
              <a:rPr lang="en-US" dirty="0" smtClean="0"/>
            </a:br>
            <a:r>
              <a:rPr lang="en-US" dirty="0" smtClean="0"/>
              <a:t>The DSM and cultural formulation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DSM calls for systematic cultural assessment in these areas</a:t>
            </a:r>
          </a:p>
          <a:p>
            <a:pPr marL="971550" lvl="1" indent="-514350">
              <a:buFont typeface="+mj-lt"/>
              <a:buAutoNum type="arabicPeriod"/>
            </a:pPr>
            <a:r>
              <a:rPr lang="en-US" dirty="0" smtClean="0"/>
              <a:t>Cultural identity of the individual-describe reference group that might influence his or her relationships resources, developmental, and current challenges</a:t>
            </a:r>
          </a:p>
          <a:p>
            <a:pPr marL="971550" lvl="1" indent="-514350">
              <a:buFont typeface="+mj-lt"/>
              <a:buAutoNum type="arabicPeriod"/>
            </a:pPr>
            <a:r>
              <a:rPr lang="en-US" dirty="0" smtClean="0"/>
              <a:t>Cultural conceptualization of distress-describe constructs that influence how the individual experiences understands and communicates symptoms or problems to others</a:t>
            </a:r>
          </a:p>
          <a:p>
            <a:pPr marL="971550" lvl="1" indent="-514350">
              <a:buFont typeface="+mj-lt"/>
              <a:buAutoNum type="arabicPeriod"/>
            </a:pPr>
            <a:r>
              <a:rPr lang="en-US" dirty="0" smtClean="0"/>
              <a:t>Psychosocial stressors and cultural features of vulnerability and resilience-identify key stressors and supports in the individual social environment, role of religion, family and other social.</a:t>
            </a:r>
          </a:p>
          <a:p>
            <a:pPr marL="971550" lvl="1" indent="-514350">
              <a:buFont typeface="+mj-lt"/>
              <a:buAutoNum type="arabicPeriod"/>
            </a:pPr>
            <a:r>
              <a:rPr lang="en-US" dirty="0"/>
              <a:t>Cultural features or influencing factors of the relationship between the individual and clinician.-Identify differences that may cause difficulties in communication and may influence </a:t>
            </a:r>
            <a:r>
              <a:rPr lang="en-US" dirty="0" smtClean="0"/>
              <a:t>diagnosis</a:t>
            </a:r>
          </a:p>
          <a:p>
            <a:pPr marL="971550" lvl="1" indent="-514350">
              <a:buFont typeface="+mj-lt"/>
              <a:buAutoNum type="arabicPeriod"/>
            </a:pPr>
            <a:r>
              <a:rPr lang="en-US" dirty="0" smtClean="0"/>
              <a:t>Overall cultural assessment-summarize the implications of the components of the cultural formulation, identified earlier. (DSM 5, pp749-750)</a:t>
            </a:r>
            <a:endParaRPr lang="en-US" dirty="0"/>
          </a:p>
        </p:txBody>
      </p:sp>
    </p:spTree>
    <p:extLst>
      <p:ext uri="{BB962C8B-B14F-4D97-AF65-F5344CB8AC3E}">
        <p14:creationId xmlns:p14="http://schemas.microsoft.com/office/powerpoint/2010/main" val="25617033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DSM and the cultural formulation interview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16 questions used to obtain information about the impact of culture on key aspects of a person's clinical presentation</a:t>
            </a:r>
          </a:p>
          <a:p>
            <a:r>
              <a:rPr lang="en-US" dirty="0" smtClean="0"/>
              <a:t>Assesses 4 areas	</a:t>
            </a:r>
          </a:p>
          <a:p>
            <a:pPr marL="971550" lvl="1" indent="-514350">
              <a:buFont typeface="+mj-lt"/>
              <a:buAutoNum type="arabicPeriod"/>
            </a:pPr>
            <a:r>
              <a:rPr lang="en-US" dirty="0"/>
              <a:t>Cultural definition of the problem (Q1 – 3</a:t>
            </a:r>
            <a:r>
              <a:rPr lang="en-US" dirty="0" smtClean="0"/>
              <a:t>)</a:t>
            </a:r>
          </a:p>
          <a:p>
            <a:pPr marL="971550" lvl="1" indent="-514350">
              <a:buFont typeface="+mj-lt"/>
              <a:buAutoNum type="arabicPeriod"/>
            </a:pPr>
            <a:r>
              <a:rPr lang="en-US" dirty="0"/>
              <a:t>Cultural perceptions of cause, context and support (Q4 – 10</a:t>
            </a:r>
            <a:r>
              <a:rPr lang="en-US" dirty="0" smtClean="0"/>
              <a:t>)</a:t>
            </a:r>
          </a:p>
          <a:p>
            <a:pPr marL="971550" lvl="1" indent="-514350">
              <a:buFont typeface="+mj-lt"/>
              <a:buAutoNum type="arabicPeriod"/>
            </a:pPr>
            <a:r>
              <a:rPr lang="en-US" dirty="0"/>
              <a:t>Culture of factors affecting self coping and past help seeking (Q 11 – </a:t>
            </a:r>
            <a:r>
              <a:rPr lang="en-US" dirty="0" smtClean="0"/>
              <a:t>13</a:t>
            </a:r>
          </a:p>
          <a:p>
            <a:pPr marL="971550" lvl="1" indent="-514350">
              <a:buFont typeface="+mj-lt"/>
              <a:buAutoNum type="arabicPeriod"/>
            </a:pPr>
            <a:r>
              <a:rPr lang="en-US" dirty="0"/>
              <a:t>Cultural factors affecting current help seeking (Q 14 – </a:t>
            </a:r>
            <a:r>
              <a:rPr lang="en-US" dirty="0" smtClean="0"/>
              <a:t>16)</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15200" y="5562600"/>
            <a:ext cx="609600" cy="609600"/>
          </a:xfrm>
          <a:prstGeom prst="rect">
            <a:avLst/>
          </a:prstGeom>
        </p:spPr>
      </p:pic>
    </p:spTree>
    <p:extLst>
      <p:ext uri="{BB962C8B-B14F-4D97-AF65-F5344CB8AC3E}">
        <p14:creationId xmlns:p14="http://schemas.microsoft.com/office/powerpoint/2010/main" val="2103020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2542" y="-76200"/>
            <a:ext cx="6231082" cy="6858000"/>
          </a:xfrm>
          <a:prstGeom prst="rect">
            <a:avLst/>
          </a:prstGeom>
        </p:spPr>
      </p:pic>
      <p:sp>
        <p:nvSpPr>
          <p:cNvPr id="3" name="TextBox 2"/>
          <p:cNvSpPr txBox="1"/>
          <p:nvPr/>
        </p:nvSpPr>
        <p:spPr>
          <a:xfrm>
            <a:off x="1219201" y="3962400"/>
            <a:ext cx="7543800" cy="923330"/>
          </a:xfrm>
          <a:prstGeom prst="rect">
            <a:avLst/>
          </a:prstGeom>
          <a:noFill/>
        </p:spPr>
        <p:txBody>
          <a:bodyPr wrap="square" rtlCol="0">
            <a:spAutoFit/>
          </a:bodyPr>
          <a:lstStyle/>
          <a:p>
            <a:r>
              <a:rPr lang="en-US" dirty="0">
                <a:solidFill>
                  <a:srgbClr val="FF0000"/>
                </a:solidFill>
              </a:rPr>
              <a:t>This page and the 3 following are reprinted from the DSM 5 </a:t>
            </a:r>
            <a:endParaRPr lang="en-US" dirty="0" smtClean="0">
              <a:solidFill>
                <a:srgbClr val="FF0000"/>
              </a:solidFill>
            </a:endParaRPr>
          </a:p>
          <a:p>
            <a:r>
              <a:rPr lang="en-US" dirty="0" smtClean="0">
                <a:solidFill>
                  <a:srgbClr val="FF0000"/>
                </a:solidFill>
              </a:rPr>
              <a:t>website </a:t>
            </a:r>
            <a:r>
              <a:rPr lang="en-US" dirty="0">
                <a:solidFill>
                  <a:srgbClr val="FF0000"/>
                </a:solidFill>
              </a:rPr>
              <a:t>at </a:t>
            </a:r>
            <a:r>
              <a:rPr lang="en-US" dirty="0" smtClean="0">
                <a:solidFill>
                  <a:srgbClr val="FF0000"/>
                </a:solidFill>
              </a:rPr>
              <a:t>psychiatry.org. Please see provisions for copying at </a:t>
            </a:r>
          </a:p>
          <a:p>
            <a:r>
              <a:rPr lang="en-US" dirty="0" smtClean="0">
                <a:solidFill>
                  <a:srgbClr val="FF0000"/>
                </a:solidFill>
              </a:rPr>
              <a:t>the bottom of the slides</a:t>
            </a:r>
            <a:endParaRPr lang="en-US" dirty="0">
              <a:solidFill>
                <a:srgbClr val="FF0000"/>
              </a:solidFill>
            </a:endParaRPr>
          </a:p>
        </p:txBody>
      </p:sp>
    </p:spTree>
    <p:extLst>
      <p:ext uri="{BB962C8B-B14F-4D97-AF65-F5344CB8AC3E}">
        <p14:creationId xmlns:p14="http://schemas.microsoft.com/office/powerpoint/2010/main" val="30586776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0"/>
            <a:ext cx="7010400" cy="7010400"/>
          </a:xfrm>
          <a:prstGeom prst="rect">
            <a:avLst/>
          </a:prstGeom>
        </p:spPr>
      </p:pic>
    </p:spTree>
    <p:extLst>
      <p:ext uri="{BB962C8B-B14F-4D97-AF65-F5344CB8AC3E}">
        <p14:creationId xmlns:p14="http://schemas.microsoft.com/office/powerpoint/2010/main" val="3880520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6629400" cy="6934200"/>
          </a:xfrm>
          <a:prstGeom prst="rect">
            <a:avLst/>
          </a:prstGeom>
        </p:spPr>
      </p:pic>
    </p:spTree>
    <p:extLst>
      <p:ext uri="{BB962C8B-B14F-4D97-AF65-F5344CB8AC3E}">
        <p14:creationId xmlns:p14="http://schemas.microsoft.com/office/powerpoint/2010/main" val="1945706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6600" dirty="0"/>
              <a:t>Multi axial structure was out of line with the rest of medicine</a:t>
            </a:r>
          </a:p>
        </p:txBody>
      </p:sp>
    </p:spTree>
    <p:extLst>
      <p:ext uri="{BB962C8B-B14F-4D97-AF65-F5344CB8AC3E}">
        <p14:creationId xmlns:p14="http://schemas.microsoft.com/office/powerpoint/2010/main" val="9494185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0"/>
            <a:ext cx="6477000" cy="7010400"/>
          </a:xfrm>
          <a:prstGeom prst="rect">
            <a:avLst/>
          </a:prstGeom>
        </p:spPr>
      </p:pic>
    </p:spTree>
    <p:extLst>
      <p:ext uri="{BB962C8B-B14F-4D97-AF65-F5344CB8AC3E}">
        <p14:creationId xmlns:p14="http://schemas.microsoft.com/office/powerpoint/2010/main" val="4401805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5</a:t>
            </a:r>
            <a:r>
              <a:rPr lang="en-US" dirty="0" smtClean="0"/>
              <a:t>. Overall </a:t>
            </a:r>
            <a:r>
              <a:rPr lang="en-US" dirty="0"/>
              <a:t>organization of disorders</a:t>
            </a:r>
            <a:br>
              <a:rPr lang="en-US"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169308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6" name="Straight Connector 2"/>
          <p:cNvCxnSpPr>
            <a:cxnSpLocks noChangeShapeType="1"/>
          </p:cNvCxnSpPr>
          <p:nvPr/>
        </p:nvCxnSpPr>
        <p:spPr bwMode="auto">
          <a:xfrm flipV="1">
            <a:off x="152400" y="3276600"/>
            <a:ext cx="8763000" cy="36513"/>
          </a:xfrm>
          <a:prstGeom prst="line">
            <a:avLst/>
          </a:prstGeom>
          <a:noFill/>
          <a:ln w="38100" algn="ctr">
            <a:solidFill>
              <a:srgbClr val="FF0066"/>
            </a:solidFill>
            <a:round/>
            <a:headEnd/>
            <a:tailEnd/>
          </a:ln>
          <a:extLst>
            <a:ext uri="{909E8E84-426E-40DD-AFC4-6F175D3DCCD1}">
              <a14:hiddenFill xmlns:a14="http://schemas.microsoft.com/office/drawing/2010/main">
                <a:noFill/>
              </a14:hiddenFill>
            </a:ext>
          </a:extLst>
        </p:spPr>
      </p:cxnSp>
      <p:cxnSp>
        <p:nvCxnSpPr>
          <p:cNvPr id="6147" name="Straight Connector 4"/>
          <p:cNvCxnSpPr>
            <a:cxnSpLocks noChangeShapeType="1"/>
          </p:cNvCxnSpPr>
          <p:nvPr/>
        </p:nvCxnSpPr>
        <p:spPr bwMode="auto">
          <a:xfrm>
            <a:off x="755650" y="3313113"/>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48" name="Straight Connector 5"/>
          <p:cNvCxnSpPr>
            <a:cxnSpLocks noChangeShapeType="1"/>
          </p:cNvCxnSpPr>
          <p:nvPr/>
        </p:nvCxnSpPr>
        <p:spPr bwMode="auto">
          <a:xfrm>
            <a:off x="1143000" y="2911475"/>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49" name="Straight Connector 6"/>
          <p:cNvCxnSpPr>
            <a:cxnSpLocks noChangeShapeType="1"/>
          </p:cNvCxnSpPr>
          <p:nvPr/>
        </p:nvCxnSpPr>
        <p:spPr bwMode="auto">
          <a:xfrm>
            <a:off x="1981200" y="2895600"/>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50" name="Straight Connector 7"/>
          <p:cNvCxnSpPr>
            <a:cxnSpLocks noChangeShapeType="1"/>
          </p:cNvCxnSpPr>
          <p:nvPr/>
        </p:nvCxnSpPr>
        <p:spPr bwMode="auto">
          <a:xfrm>
            <a:off x="2438400" y="3276600"/>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51" name="Straight Connector 8"/>
          <p:cNvCxnSpPr>
            <a:cxnSpLocks noChangeShapeType="1"/>
          </p:cNvCxnSpPr>
          <p:nvPr/>
        </p:nvCxnSpPr>
        <p:spPr bwMode="auto">
          <a:xfrm>
            <a:off x="2819400" y="2895600"/>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52" name="Straight Connector 9"/>
          <p:cNvCxnSpPr>
            <a:cxnSpLocks noChangeShapeType="1"/>
          </p:cNvCxnSpPr>
          <p:nvPr/>
        </p:nvCxnSpPr>
        <p:spPr bwMode="auto">
          <a:xfrm>
            <a:off x="3276600" y="3351213"/>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53" name="Straight Connector 10"/>
          <p:cNvCxnSpPr>
            <a:cxnSpLocks noChangeShapeType="1"/>
          </p:cNvCxnSpPr>
          <p:nvPr/>
        </p:nvCxnSpPr>
        <p:spPr bwMode="auto">
          <a:xfrm>
            <a:off x="3743722" y="2992438"/>
            <a:ext cx="0" cy="284162"/>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54" name="Straight Connector 11"/>
          <p:cNvCxnSpPr>
            <a:cxnSpLocks noChangeShapeType="1"/>
          </p:cNvCxnSpPr>
          <p:nvPr/>
        </p:nvCxnSpPr>
        <p:spPr bwMode="auto">
          <a:xfrm>
            <a:off x="4192588" y="3313113"/>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55" name="Straight Connector 12"/>
          <p:cNvCxnSpPr>
            <a:cxnSpLocks noChangeShapeType="1"/>
          </p:cNvCxnSpPr>
          <p:nvPr/>
        </p:nvCxnSpPr>
        <p:spPr bwMode="auto">
          <a:xfrm>
            <a:off x="4648200" y="2932113"/>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56" name="Straight Connector 13"/>
          <p:cNvCxnSpPr>
            <a:cxnSpLocks noChangeShapeType="1"/>
          </p:cNvCxnSpPr>
          <p:nvPr/>
        </p:nvCxnSpPr>
        <p:spPr bwMode="auto">
          <a:xfrm>
            <a:off x="5181600" y="3348038"/>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57" name="Straight Connector 14"/>
          <p:cNvCxnSpPr>
            <a:cxnSpLocks noChangeShapeType="1"/>
          </p:cNvCxnSpPr>
          <p:nvPr/>
        </p:nvCxnSpPr>
        <p:spPr bwMode="auto">
          <a:xfrm>
            <a:off x="5638800" y="2930525"/>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58" name="Straight Connector 15"/>
          <p:cNvCxnSpPr>
            <a:cxnSpLocks noChangeShapeType="1"/>
          </p:cNvCxnSpPr>
          <p:nvPr/>
        </p:nvCxnSpPr>
        <p:spPr bwMode="auto">
          <a:xfrm>
            <a:off x="6096000" y="3276600"/>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59" name="Straight Connector 16"/>
          <p:cNvCxnSpPr>
            <a:cxnSpLocks noChangeShapeType="1"/>
          </p:cNvCxnSpPr>
          <p:nvPr/>
        </p:nvCxnSpPr>
        <p:spPr bwMode="auto">
          <a:xfrm>
            <a:off x="6553200" y="2932113"/>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60" name="Straight Connector 17"/>
          <p:cNvCxnSpPr>
            <a:cxnSpLocks noChangeShapeType="1"/>
          </p:cNvCxnSpPr>
          <p:nvPr/>
        </p:nvCxnSpPr>
        <p:spPr bwMode="auto">
          <a:xfrm>
            <a:off x="6934200" y="3299528"/>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61" name="Straight Connector 18"/>
          <p:cNvCxnSpPr>
            <a:cxnSpLocks noChangeShapeType="1"/>
          </p:cNvCxnSpPr>
          <p:nvPr/>
        </p:nvCxnSpPr>
        <p:spPr bwMode="auto">
          <a:xfrm>
            <a:off x="7543800" y="2932113"/>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62" name="Straight Connector 19"/>
          <p:cNvCxnSpPr>
            <a:cxnSpLocks noChangeShapeType="1"/>
          </p:cNvCxnSpPr>
          <p:nvPr/>
        </p:nvCxnSpPr>
        <p:spPr bwMode="auto">
          <a:xfrm>
            <a:off x="7924800" y="3292475"/>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63" name="Straight Connector 20"/>
          <p:cNvCxnSpPr>
            <a:cxnSpLocks noChangeShapeType="1"/>
          </p:cNvCxnSpPr>
          <p:nvPr/>
        </p:nvCxnSpPr>
        <p:spPr bwMode="auto">
          <a:xfrm>
            <a:off x="8382000" y="2930525"/>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64" name="Straight Connector 21"/>
          <p:cNvCxnSpPr>
            <a:cxnSpLocks noChangeShapeType="1"/>
          </p:cNvCxnSpPr>
          <p:nvPr/>
        </p:nvCxnSpPr>
        <p:spPr bwMode="auto">
          <a:xfrm>
            <a:off x="8915400" y="3276600"/>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65" name="Straight Connector 23"/>
          <p:cNvCxnSpPr>
            <a:cxnSpLocks noChangeShapeType="1"/>
          </p:cNvCxnSpPr>
          <p:nvPr/>
        </p:nvCxnSpPr>
        <p:spPr bwMode="auto">
          <a:xfrm>
            <a:off x="304800" y="2913063"/>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66" name="Straight Connector 24"/>
          <p:cNvCxnSpPr>
            <a:cxnSpLocks noChangeShapeType="1"/>
          </p:cNvCxnSpPr>
          <p:nvPr/>
        </p:nvCxnSpPr>
        <p:spPr bwMode="auto">
          <a:xfrm>
            <a:off x="1638300" y="3313113"/>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sp>
        <p:nvSpPr>
          <p:cNvPr id="6167" name="TextBox 25"/>
          <p:cNvSpPr txBox="1">
            <a:spLocks noChangeArrowheads="1"/>
          </p:cNvSpPr>
          <p:nvPr/>
        </p:nvSpPr>
        <p:spPr bwMode="auto">
          <a:xfrm>
            <a:off x="0" y="2438400"/>
            <a:ext cx="817563" cy="461963"/>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Neuro develop</a:t>
            </a:r>
          </a:p>
          <a:p>
            <a:r>
              <a:rPr lang="en-US" altLang="en-US" sz="800"/>
              <a:t>mental</a:t>
            </a:r>
          </a:p>
        </p:txBody>
      </p:sp>
      <p:sp>
        <p:nvSpPr>
          <p:cNvPr id="6168" name="TextBox 26"/>
          <p:cNvSpPr txBox="1">
            <a:spLocks noChangeArrowheads="1"/>
          </p:cNvSpPr>
          <p:nvPr/>
        </p:nvSpPr>
        <p:spPr bwMode="auto">
          <a:xfrm>
            <a:off x="817563" y="2681287"/>
            <a:ext cx="706437" cy="214313"/>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Bipolar</a:t>
            </a:r>
          </a:p>
        </p:txBody>
      </p:sp>
      <p:sp>
        <p:nvSpPr>
          <p:cNvPr id="6169" name="TextBox 27"/>
          <p:cNvSpPr txBox="1">
            <a:spLocks noChangeArrowheads="1"/>
          </p:cNvSpPr>
          <p:nvPr/>
        </p:nvSpPr>
        <p:spPr bwMode="auto">
          <a:xfrm>
            <a:off x="228600" y="3694113"/>
            <a:ext cx="960437" cy="2159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Schizophrenia</a:t>
            </a:r>
          </a:p>
        </p:txBody>
      </p:sp>
      <p:sp>
        <p:nvSpPr>
          <p:cNvPr id="6170" name="TextBox 28"/>
          <p:cNvSpPr txBox="1">
            <a:spLocks noChangeArrowheads="1"/>
          </p:cNvSpPr>
          <p:nvPr/>
        </p:nvSpPr>
        <p:spPr bwMode="auto">
          <a:xfrm>
            <a:off x="1233487" y="3694113"/>
            <a:ext cx="747713" cy="215444"/>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Depressive</a:t>
            </a:r>
          </a:p>
        </p:txBody>
      </p:sp>
      <p:sp>
        <p:nvSpPr>
          <p:cNvPr id="6171" name="TextBox 29"/>
          <p:cNvSpPr txBox="1">
            <a:spLocks noChangeArrowheads="1"/>
          </p:cNvSpPr>
          <p:nvPr/>
        </p:nvSpPr>
        <p:spPr bwMode="auto">
          <a:xfrm>
            <a:off x="1690688" y="2681287"/>
            <a:ext cx="704850" cy="214313"/>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Anxiety</a:t>
            </a:r>
          </a:p>
        </p:txBody>
      </p:sp>
      <p:sp>
        <p:nvSpPr>
          <p:cNvPr id="6172" name="TextBox 30"/>
          <p:cNvSpPr txBox="1">
            <a:spLocks noChangeArrowheads="1"/>
          </p:cNvSpPr>
          <p:nvPr/>
        </p:nvSpPr>
        <p:spPr bwMode="auto">
          <a:xfrm>
            <a:off x="1981200" y="3657600"/>
            <a:ext cx="838200" cy="461665"/>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Obsessive-compulsive and related</a:t>
            </a:r>
          </a:p>
        </p:txBody>
      </p:sp>
      <p:sp>
        <p:nvSpPr>
          <p:cNvPr id="6173" name="TextBox 31"/>
          <p:cNvSpPr txBox="1">
            <a:spLocks noChangeArrowheads="1"/>
          </p:cNvSpPr>
          <p:nvPr/>
        </p:nvSpPr>
        <p:spPr bwMode="auto">
          <a:xfrm>
            <a:off x="2466975" y="2590800"/>
            <a:ext cx="704850" cy="338137"/>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Trauma related</a:t>
            </a:r>
          </a:p>
        </p:txBody>
      </p:sp>
      <p:sp>
        <p:nvSpPr>
          <p:cNvPr id="6174" name="TextBox 32"/>
          <p:cNvSpPr txBox="1">
            <a:spLocks noChangeArrowheads="1"/>
          </p:cNvSpPr>
          <p:nvPr/>
        </p:nvSpPr>
        <p:spPr bwMode="auto">
          <a:xfrm>
            <a:off x="2819400" y="3746956"/>
            <a:ext cx="838200" cy="215444"/>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Dissociative</a:t>
            </a:r>
          </a:p>
        </p:txBody>
      </p:sp>
      <p:sp>
        <p:nvSpPr>
          <p:cNvPr id="6175" name="TextBox 33"/>
          <p:cNvSpPr txBox="1">
            <a:spLocks noChangeArrowheads="1"/>
          </p:cNvSpPr>
          <p:nvPr/>
        </p:nvSpPr>
        <p:spPr bwMode="auto">
          <a:xfrm>
            <a:off x="3408362" y="2509838"/>
            <a:ext cx="706438" cy="461962"/>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Somatic symptom related</a:t>
            </a:r>
          </a:p>
        </p:txBody>
      </p:sp>
      <p:sp>
        <p:nvSpPr>
          <p:cNvPr id="6176" name="TextBox 34"/>
          <p:cNvSpPr txBox="1">
            <a:spLocks noChangeArrowheads="1"/>
          </p:cNvSpPr>
          <p:nvPr/>
        </p:nvSpPr>
        <p:spPr bwMode="auto">
          <a:xfrm>
            <a:off x="3733800" y="3657600"/>
            <a:ext cx="838200" cy="460375"/>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Feeding and eating disorders</a:t>
            </a:r>
          </a:p>
        </p:txBody>
      </p:sp>
      <p:sp>
        <p:nvSpPr>
          <p:cNvPr id="6177" name="TextBox 35"/>
          <p:cNvSpPr txBox="1">
            <a:spLocks noChangeArrowheads="1"/>
          </p:cNvSpPr>
          <p:nvPr/>
        </p:nvSpPr>
        <p:spPr bwMode="auto">
          <a:xfrm>
            <a:off x="5181601" y="2557046"/>
            <a:ext cx="880912" cy="338554"/>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Sexual dysfunctions</a:t>
            </a:r>
          </a:p>
        </p:txBody>
      </p:sp>
      <p:sp>
        <p:nvSpPr>
          <p:cNvPr id="6178" name="TextBox 36"/>
          <p:cNvSpPr txBox="1">
            <a:spLocks noChangeArrowheads="1"/>
          </p:cNvSpPr>
          <p:nvPr/>
        </p:nvSpPr>
        <p:spPr bwMode="auto">
          <a:xfrm>
            <a:off x="4724400" y="3732213"/>
            <a:ext cx="838200" cy="338137"/>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Sleep wake disorders</a:t>
            </a:r>
          </a:p>
        </p:txBody>
      </p:sp>
      <p:sp>
        <p:nvSpPr>
          <p:cNvPr id="6179" name="TextBox 37"/>
          <p:cNvSpPr txBox="1">
            <a:spLocks noChangeArrowheads="1"/>
          </p:cNvSpPr>
          <p:nvPr/>
        </p:nvSpPr>
        <p:spPr bwMode="auto">
          <a:xfrm>
            <a:off x="4229100" y="2633246"/>
            <a:ext cx="820738" cy="338554"/>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Elimination disorders</a:t>
            </a:r>
          </a:p>
        </p:txBody>
      </p:sp>
      <p:sp>
        <p:nvSpPr>
          <p:cNvPr id="6180" name="TextBox 38"/>
          <p:cNvSpPr txBox="1">
            <a:spLocks noChangeArrowheads="1"/>
          </p:cNvSpPr>
          <p:nvPr/>
        </p:nvSpPr>
        <p:spPr bwMode="auto">
          <a:xfrm>
            <a:off x="6553200" y="3657600"/>
            <a:ext cx="838200" cy="5842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Substance related and addictive disorders</a:t>
            </a:r>
          </a:p>
        </p:txBody>
      </p:sp>
      <p:sp>
        <p:nvSpPr>
          <p:cNvPr id="6181" name="TextBox 39"/>
          <p:cNvSpPr txBox="1">
            <a:spLocks noChangeArrowheads="1"/>
          </p:cNvSpPr>
          <p:nvPr/>
        </p:nvSpPr>
        <p:spPr bwMode="auto">
          <a:xfrm>
            <a:off x="6200775" y="2362200"/>
            <a:ext cx="704850" cy="585788"/>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Disruptive, impulse control disorders</a:t>
            </a:r>
          </a:p>
        </p:txBody>
      </p:sp>
      <p:sp>
        <p:nvSpPr>
          <p:cNvPr id="6182" name="TextBox 40"/>
          <p:cNvSpPr txBox="1">
            <a:spLocks noChangeArrowheads="1"/>
          </p:cNvSpPr>
          <p:nvPr/>
        </p:nvSpPr>
        <p:spPr bwMode="auto">
          <a:xfrm>
            <a:off x="7010400" y="2590800"/>
            <a:ext cx="952500" cy="338554"/>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Neurocognitive disorders</a:t>
            </a:r>
          </a:p>
        </p:txBody>
      </p:sp>
      <p:sp>
        <p:nvSpPr>
          <p:cNvPr id="6183" name="TextBox 41"/>
          <p:cNvSpPr txBox="1">
            <a:spLocks noChangeArrowheads="1"/>
          </p:cNvSpPr>
          <p:nvPr/>
        </p:nvSpPr>
        <p:spPr bwMode="auto">
          <a:xfrm>
            <a:off x="7467600" y="3657600"/>
            <a:ext cx="838200" cy="339725"/>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Personality disorder</a:t>
            </a:r>
          </a:p>
        </p:txBody>
      </p:sp>
      <p:sp>
        <p:nvSpPr>
          <p:cNvPr id="6184" name="TextBox 42"/>
          <p:cNvSpPr txBox="1">
            <a:spLocks noChangeArrowheads="1"/>
          </p:cNvSpPr>
          <p:nvPr/>
        </p:nvSpPr>
        <p:spPr bwMode="auto">
          <a:xfrm>
            <a:off x="5657850" y="3657600"/>
            <a:ext cx="838200" cy="338137"/>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Gender dysphoria</a:t>
            </a:r>
          </a:p>
        </p:txBody>
      </p:sp>
      <p:sp>
        <p:nvSpPr>
          <p:cNvPr id="6185" name="TextBox 43"/>
          <p:cNvSpPr txBox="1">
            <a:spLocks noChangeArrowheads="1"/>
          </p:cNvSpPr>
          <p:nvPr/>
        </p:nvSpPr>
        <p:spPr bwMode="auto">
          <a:xfrm>
            <a:off x="8056562" y="2557463"/>
            <a:ext cx="706438" cy="338137"/>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Paraphilia disorders</a:t>
            </a:r>
          </a:p>
        </p:txBody>
      </p:sp>
      <p:sp>
        <p:nvSpPr>
          <p:cNvPr id="6186" name="TextBox 44"/>
          <p:cNvSpPr txBox="1">
            <a:spLocks noChangeArrowheads="1"/>
          </p:cNvSpPr>
          <p:nvPr/>
        </p:nvSpPr>
        <p:spPr bwMode="auto">
          <a:xfrm>
            <a:off x="8310563" y="3740150"/>
            <a:ext cx="838200" cy="2159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Others</a:t>
            </a:r>
          </a:p>
        </p:txBody>
      </p:sp>
      <p:sp>
        <p:nvSpPr>
          <p:cNvPr id="6187" name="TextBox 45"/>
          <p:cNvSpPr txBox="1">
            <a:spLocks noChangeArrowheads="1"/>
          </p:cNvSpPr>
          <p:nvPr/>
        </p:nvSpPr>
        <p:spPr bwMode="auto">
          <a:xfrm>
            <a:off x="255588" y="1750429"/>
            <a:ext cx="1123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dirty="0"/>
              <a:t>Younger</a:t>
            </a:r>
          </a:p>
        </p:txBody>
      </p:sp>
      <p:sp>
        <p:nvSpPr>
          <p:cNvPr id="6188" name="TextBox 46"/>
          <p:cNvSpPr txBox="1">
            <a:spLocks noChangeArrowheads="1"/>
          </p:cNvSpPr>
          <p:nvPr/>
        </p:nvSpPr>
        <p:spPr bwMode="auto">
          <a:xfrm>
            <a:off x="7859713" y="1789048"/>
            <a:ext cx="809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dirty="0"/>
              <a:t>Older</a:t>
            </a:r>
          </a:p>
        </p:txBody>
      </p:sp>
      <p:sp>
        <p:nvSpPr>
          <p:cNvPr id="6189" name="TextBox 47"/>
          <p:cNvSpPr txBox="1">
            <a:spLocks noChangeArrowheads="1"/>
          </p:cNvSpPr>
          <p:nvPr/>
        </p:nvSpPr>
        <p:spPr bwMode="auto">
          <a:xfrm>
            <a:off x="409575" y="5791200"/>
            <a:ext cx="8886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The progression from younger to older in the DSM is general and there are specific disorders such as some early childhood feeding disorders that clearly occur later</a:t>
            </a:r>
          </a:p>
        </p:txBody>
      </p:sp>
      <p:sp>
        <p:nvSpPr>
          <p:cNvPr id="2" name="TextBox 1"/>
          <p:cNvSpPr txBox="1"/>
          <p:nvPr/>
        </p:nvSpPr>
        <p:spPr>
          <a:xfrm>
            <a:off x="2344178" y="742608"/>
            <a:ext cx="4157485" cy="1046440"/>
          </a:xfrm>
          <a:prstGeom prst="rect">
            <a:avLst/>
          </a:prstGeom>
          <a:noFill/>
        </p:spPr>
        <p:txBody>
          <a:bodyPr wrap="none" rtlCol="0">
            <a:spAutoFit/>
          </a:bodyPr>
          <a:lstStyle/>
          <a:p>
            <a:endParaRPr lang="en-US" dirty="0" smtClean="0"/>
          </a:p>
          <a:p>
            <a:r>
              <a:rPr lang="en-US" sz="4400" dirty="0" smtClean="0"/>
              <a:t>Initial occurrence</a:t>
            </a:r>
            <a:endParaRPr lang="en-US" sz="4400" dirty="0"/>
          </a:p>
        </p:txBody>
      </p:sp>
      <p:sp>
        <p:nvSpPr>
          <p:cNvPr id="9" name="TextBox 8"/>
          <p:cNvSpPr txBox="1"/>
          <p:nvPr/>
        </p:nvSpPr>
        <p:spPr>
          <a:xfrm>
            <a:off x="817563" y="308762"/>
            <a:ext cx="8156464" cy="523220"/>
          </a:xfrm>
          <a:prstGeom prst="rect">
            <a:avLst/>
          </a:prstGeom>
          <a:noFill/>
        </p:spPr>
        <p:txBody>
          <a:bodyPr wrap="none" rtlCol="0">
            <a:spAutoFit/>
          </a:bodyPr>
          <a:lstStyle/>
          <a:p>
            <a:r>
              <a:rPr lang="en-US" sz="2800" dirty="0"/>
              <a:t>DSM categories organized over developmental lifespan</a:t>
            </a:r>
          </a:p>
        </p:txBody>
      </p:sp>
    </p:spTree>
    <p:extLst>
      <p:ext uri="{BB962C8B-B14F-4D97-AF65-F5344CB8AC3E}">
        <p14:creationId xmlns:p14="http://schemas.microsoft.com/office/powerpoint/2010/main" val="40169054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7" name="Straight Connector 4"/>
          <p:cNvCxnSpPr>
            <a:cxnSpLocks noChangeShapeType="1"/>
          </p:cNvCxnSpPr>
          <p:nvPr/>
        </p:nvCxnSpPr>
        <p:spPr bwMode="auto">
          <a:xfrm>
            <a:off x="755650" y="3313113"/>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48" name="Straight Connector 5"/>
          <p:cNvCxnSpPr>
            <a:cxnSpLocks noChangeShapeType="1"/>
          </p:cNvCxnSpPr>
          <p:nvPr/>
        </p:nvCxnSpPr>
        <p:spPr bwMode="auto">
          <a:xfrm>
            <a:off x="1143000" y="2911475"/>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49" name="Straight Connector 6"/>
          <p:cNvCxnSpPr>
            <a:cxnSpLocks noChangeShapeType="1"/>
          </p:cNvCxnSpPr>
          <p:nvPr/>
        </p:nvCxnSpPr>
        <p:spPr bwMode="auto">
          <a:xfrm>
            <a:off x="1981200" y="2895600"/>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50" name="Straight Connector 7"/>
          <p:cNvCxnSpPr>
            <a:cxnSpLocks noChangeShapeType="1"/>
          </p:cNvCxnSpPr>
          <p:nvPr/>
        </p:nvCxnSpPr>
        <p:spPr bwMode="auto">
          <a:xfrm>
            <a:off x="2438400" y="3276600"/>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51" name="Straight Connector 8"/>
          <p:cNvCxnSpPr>
            <a:cxnSpLocks noChangeShapeType="1"/>
          </p:cNvCxnSpPr>
          <p:nvPr/>
        </p:nvCxnSpPr>
        <p:spPr bwMode="auto">
          <a:xfrm>
            <a:off x="2819400" y="2895600"/>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52" name="Straight Connector 9"/>
          <p:cNvCxnSpPr>
            <a:cxnSpLocks noChangeShapeType="1"/>
          </p:cNvCxnSpPr>
          <p:nvPr/>
        </p:nvCxnSpPr>
        <p:spPr bwMode="auto">
          <a:xfrm>
            <a:off x="3276600" y="3351213"/>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53" name="Straight Connector 10"/>
          <p:cNvCxnSpPr>
            <a:cxnSpLocks noChangeShapeType="1"/>
          </p:cNvCxnSpPr>
          <p:nvPr/>
        </p:nvCxnSpPr>
        <p:spPr bwMode="auto">
          <a:xfrm>
            <a:off x="3743722" y="2992438"/>
            <a:ext cx="0" cy="284162"/>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54" name="Straight Connector 11"/>
          <p:cNvCxnSpPr>
            <a:cxnSpLocks noChangeShapeType="1"/>
          </p:cNvCxnSpPr>
          <p:nvPr/>
        </p:nvCxnSpPr>
        <p:spPr bwMode="auto">
          <a:xfrm>
            <a:off x="4192588" y="3313113"/>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55" name="Straight Connector 12"/>
          <p:cNvCxnSpPr>
            <a:cxnSpLocks noChangeShapeType="1"/>
          </p:cNvCxnSpPr>
          <p:nvPr/>
        </p:nvCxnSpPr>
        <p:spPr bwMode="auto">
          <a:xfrm>
            <a:off x="4648200" y="2932113"/>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56" name="Straight Connector 13"/>
          <p:cNvCxnSpPr>
            <a:cxnSpLocks noChangeShapeType="1"/>
          </p:cNvCxnSpPr>
          <p:nvPr/>
        </p:nvCxnSpPr>
        <p:spPr bwMode="auto">
          <a:xfrm>
            <a:off x="5181600" y="3348038"/>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57" name="Straight Connector 14"/>
          <p:cNvCxnSpPr>
            <a:cxnSpLocks noChangeShapeType="1"/>
          </p:cNvCxnSpPr>
          <p:nvPr/>
        </p:nvCxnSpPr>
        <p:spPr bwMode="auto">
          <a:xfrm>
            <a:off x="5638800" y="2930525"/>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58" name="Straight Connector 15"/>
          <p:cNvCxnSpPr>
            <a:cxnSpLocks noChangeShapeType="1"/>
          </p:cNvCxnSpPr>
          <p:nvPr/>
        </p:nvCxnSpPr>
        <p:spPr bwMode="auto">
          <a:xfrm>
            <a:off x="6096000" y="3276600"/>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59" name="Straight Connector 16"/>
          <p:cNvCxnSpPr>
            <a:cxnSpLocks noChangeShapeType="1"/>
          </p:cNvCxnSpPr>
          <p:nvPr/>
        </p:nvCxnSpPr>
        <p:spPr bwMode="auto">
          <a:xfrm>
            <a:off x="6553200" y="2932113"/>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60" name="Straight Connector 17"/>
          <p:cNvCxnSpPr>
            <a:cxnSpLocks noChangeShapeType="1"/>
          </p:cNvCxnSpPr>
          <p:nvPr/>
        </p:nvCxnSpPr>
        <p:spPr bwMode="auto">
          <a:xfrm>
            <a:off x="6934200" y="3299528"/>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61" name="Straight Connector 18"/>
          <p:cNvCxnSpPr>
            <a:cxnSpLocks noChangeShapeType="1"/>
          </p:cNvCxnSpPr>
          <p:nvPr/>
        </p:nvCxnSpPr>
        <p:spPr bwMode="auto">
          <a:xfrm>
            <a:off x="7543800" y="2932113"/>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62" name="Straight Connector 19"/>
          <p:cNvCxnSpPr>
            <a:cxnSpLocks noChangeShapeType="1"/>
          </p:cNvCxnSpPr>
          <p:nvPr/>
        </p:nvCxnSpPr>
        <p:spPr bwMode="auto">
          <a:xfrm>
            <a:off x="7924800" y="3292475"/>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63" name="Straight Connector 20"/>
          <p:cNvCxnSpPr>
            <a:cxnSpLocks noChangeShapeType="1"/>
          </p:cNvCxnSpPr>
          <p:nvPr/>
        </p:nvCxnSpPr>
        <p:spPr bwMode="auto">
          <a:xfrm>
            <a:off x="8382000" y="2930525"/>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64" name="Straight Connector 21"/>
          <p:cNvCxnSpPr>
            <a:cxnSpLocks noChangeShapeType="1"/>
          </p:cNvCxnSpPr>
          <p:nvPr/>
        </p:nvCxnSpPr>
        <p:spPr bwMode="auto">
          <a:xfrm>
            <a:off x="8915400" y="3276600"/>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65" name="Straight Connector 23"/>
          <p:cNvCxnSpPr>
            <a:cxnSpLocks noChangeShapeType="1"/>
          </p:cNvCxnSpPr>
          <p:nvPr/>
        </p:nvCxnSpPr>
        <p:spPr bwMode="auto">
          <a:xfrm>
            <a:off x="304800" y="2913063"/>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cxnSp>
        <p:nvCxnSpPr>
          <p:cNvPr id="6166" name="Straight Connector 24"/>
          <p:cNvCxnSpPr>
            <a:cxnSpLocks noChangeShapeType="1"/>
          </p:cNvCxnSpPr>
          <p:nvPr/>
        </p:nvCxnSpPr>
        <p:spPr bwMode="auto">
          <a:xfrm>
            <a:off x="1638300" y="3313113"/>
            <a:ext cx="0" cy="381000"/>
          </a:xfrm>
          <a:prstGeom prst="line">
            <a:avLst/>
          </a:prstGeom>
          <a:noFill/>
          <a:ln w="19050" algn="ctr">
            <a:solidFill>
              <a:srgbClr val="FF0066"/>
            </a:solidFill>
            <a:round/>
            <a:headEnd/>
            <a:tailEnd/>
          </a:ln>
          <a:extLst>
            <a:ext uri="{909E8E84-426E-40DD-AFC4-6F175D3DCCD1}">
              <a14:hiddenFill xmlns:a14="http://schemas.microsoft.com/office/drawing/2010/main">
                <a:noFill/>
              </a14:hiddenFill>
            </a:ext>
          </a:extLst>
        </p:spPr>
      </p:cxnSp>
      <p:sp>
        <p:nvSpPr>
          <p:cNvPr id="6167" name="TextBox 25"/>
          <p:cNvSpPr txBox="1">
            <a:spLocks noChangeArrowheads="1"/>
          </p:cNvSpPr>
          <p:nvPr/>
        </p:nvSpPr>
        <p:spPr bwMode="auto">
          <a:xfrm>
            <a:off x="0" y="2438400"/>
            <a:ext cx="817563" cy="461963"/>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Neuro develop</a:t>
            </a:r>
          </a:p>
          <a:p>
            <a:r>
              <a:rPr lang="en-US" altLang="en-US" sz="800"/>
              <a:t>mental</a:t>
            </a:r>
          </a:p>
        </p:txBody>
      </p:sp>
      <p:sp>
        <p:nvSpPr>
          <p:cNvPr id="6168" name="TextBox 26"/>
          <p:cNvSpPr txBox="1">
            <a:spLocks noChangeArrowheads="1"/>
          </p:cNvSpPr>
          <p:nvPr/>
        </p:nvSpPr>
        <p:spPr bwMode="auto">
          <a:xfrm>
            <a:off x="817563" y="2593975"/>
            <a:ext cx="706437" cy="214313"/>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Bipolar</a:t>
            </a:r>
          </a:p>
        </p:txBody>
      </p:sp>
      <p:sp>
        <p:nvSpPr>
          <p:cNvPr id="6169" name="TextBox 27"/>
          <p:cNvSpPr txBox="1">
            <a:spLocks noChangeArrowheads="1"/>
          </p:cNvSpPr>
          <p:nvPr/>
        </p:nvSpPr>
        <p:spPr bwMode="auto">
          <a:xfrm>
            <a:off x="228600" y="3694113"/>
            <a:ext cx="960437" cy="2159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Schizophrenia</a:t>
            </a:r>
          </a:p>
        </p:txBody>
      </p:sp>
      <p:sp>
        <p:nvSpPr>
          <p:cNvPr id="6170" name="TextBox 28"/>
          <p:cNvSpPr txBox="1">
            <a:spLocks noChangeArrowheads="1"/>
          </p:cNvSpPr>
          <p:nvPr/>
        </p:nvSpPr>
        <p:spPr bwMode="auto">
          <a:xfrm>
            <a:off x="1233487" y="3694113"/>
            <a:ext cx="747713" cy="215444"/>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Depressive</a:t>
            </a:r>
          </a:p>
        </p:txBody>
      </p:sp>
      <p:sp>
        <p:nvSpPr>
          <p:cNvPr id="6171" name="TextBox 29"/>
          <p:cNvSpPr txBox="1">
            <a:spLocks noChangeArrowheads="1"/>
          </p:cNvSpPr>
          <p:nvPr/>
        </p:nvSpPr>
        <p:spPr bwMode="auto">
          <a:xfrm>
            <a:off x="1690688" y="2638425"/>
            <a:ext cx="704850" cy="214313"/>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Anxiety</a:t>
            </a:r>
          </a:p>
        </p:txBody>
      </p:sp>
      <p:sp>
        <p:nvSpPr>
          <p:cNvPr id="6172" name="TextBox 30"/>
          <p:cNvSpPr txBox="1">
            <a:spLocks noChangeArrowheads="1"/>
          </p:cNvSpPr>
          <p:nvPr/>
        </p:nvSpPr>
        <p:spPr bwMode="auto">
          <a:xfrm>
            <a:off x="1981200" y="3678238"/>
            <a:ext cx="838200" cy="461665"/>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Obsessive-compulsive and related</a:t>
            </a:r>
          </a:p>
        </p:txBody>
      </p:sp>
      <p:sp>
        <p:nvSpPr>
          <p:cNvPr id="6173" name="TextBox 31"/>
          <p:cNvSpPr txBox="1">
            <a:spLocks noChangeArrowheads="1"/>
          </p:cNvSpPr>
          <p:nvPr/>
        </p:nvSpPr>
        <p:spPr bwMode="auto">
          <a:xfrm>
            <a:off x="2466975" y="2590800"/>
            <a:ext cx="704850" cy="338137"/>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Trauma related</a:t>
            </a:r>
          </a:p>
        </p:txBody>
      </p:sp>
      <p:sp>
        <p:nvSpPr>
          <p:cNvPr id="6174" name="TextBox 32"/>
          <p:cNvSpPr txBox="1">
            <a:spLocks noChangeArrowheads="1"/>
          </p:cNvSpPr>
          <p:nvPr/>
        </p:nvSpPr>
        <p:spPr bwMode="auto">
          <a:xfrm>
            <a:off x="2819400" y="3746956"/>
            <a:ext cx="838200" cy="215444"/>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Dissociative</a:t>
            </a:r>
          </a:p>
        </p:txBody>
      </p:sp>
      <p:sp>
        <p:nvSpPr>
          <p:cNvPr id="6175" name="TextBox 33"/>
          <p:cNvSpPr txBox="1">
            <a:spLocks noChangeArrowheads="1"/>
          </p:cNvSpPr>
          <p:nvPr/>
        </p:nvSpPr>
        <p:spPr bwMode="auto">
          <a:xfrm>
            <a:off x="3408362" y="2509838"/>
            <a:ext cx="706438" cy="461962"/>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Somatic symptom related</a:t>
            </a:r>
          </a:p>
        </p:txBody>
      </p:sp>
      <p:sp>
        <p:nvSpPr>
          <p:cNvPr id="6176" name="TextBox 34"/>
          <p:cNvSpPr txBox="1">
            <a:spLocks noChangeArrowheads="1"/>
          </p:cNvSpPr>
          <p:nvPr/>
        </p:nvSpPr>
        <p:spPr bwMode="auto">
          <a:xfrm>
            <a:off x="3733800" y="3733800"/>
            <a:ext cx="838200" cy="460375"/>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Feeding and eating disorders</a:t>
            </a:r>
          </a:p>
        </p:txBody>
      </p:sp>
      <p:sp>
        <p:nvSpPr>
          <p:cNvPr id="6177" name="TextBox 35"/>
          <p:cNvSpPr txBox="1">
            <a:spLocks noChangeArrowheads="1"/>
          </p:cNvSpPr>
          <p:nvPr/>
        </p:nvSpPr>
        <p:spPr bwMode="auto">
          <a:xfrm>
            <a:off x="5181601" y="2557046"/>
            <a:ext cx="880912" cy="338554"/>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Sexual dysfunctions</a:t>
            </a:r>
          </a:p>
        </p:txBody>
      </p:sp>
      <p:sp>
        <p:nvSpPr>
          <p:cNvPr id="6178" name="TextBox 36"/>
          <p:cNvSpPr txBox="1">
            <a:spLocks noChangeArrowheads="1"/>
          </p:cNvSpPr>
          <p:nvPr/>
        </p:nvSpPr>
        <p:spPr bwMode="auto">
          <a:xfrm>
            <a:off x="4724400" y="3732213"/>
            <a:ext cx="838200" cy="338137"/>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Sleep wake disorders</a:t>
            </a:r>
          </a:p>
        </p:txBody>
      </p:sp>
      <p:sp>
        <p:nvSpPr>
          <p:cNvPr id="6179" name="TextBox 37"/>
          <p:cNvSpPr txBox="1">
            <a:spLocks noChangeArrowheads="1"/>
          </p:cNvSpPr>
          <p:nvPr/>
        </p:nvSpPr>
        <p:spPr bwMode="auto">
          <a:xfrm>
            <a:off x="4229100" y="2557046"/>
            <a:ext cx="820738" cy="338554"/>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Elimination disorders</a:t>
            </a:r>
          </a:p>
        </p:txBody>
      </p:sp>
      <p:sp>
        <p:nvSpPr>
          <p:cNvPr id="6180" name="TextBox 38"/>
          <p:cNvSpPr txBox="1">
            <a:spLocks noChangeArrowheads="1"/>
          </p:cNvSpPr>
          <p:nvPr/>
        </p:nvSpPr>
        <p:spPr bwMode="auto">
          <a:xfrm>
            <a:off x="6553200" y="3657600"/>
            <a:ext cx="838200" cy="5842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Substance related and addictive disorders</a:t>
            </a:r>
          </a:p>
        </p:txBody>
      </p:sp>
      <p:sp>
        <p:nvSpPr>
          <p:cNvPr id="6181" name="TextBox 39"/>
          <p:cNvSpPr txBox="1">
            <a:spLocks noChangeArrowheads="1"/>
          </p:cNvSpPr>
          <p:nvPr/>
        </p:nvSpPr>
        <p:spPr bwMode="auto">
          <a:xfrm>
            <a:off x="6200775" y="2362200"/>
            <a:ext cx="704850" cy="585788"/>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Disruptive, impulse control disorders</a:t>
            </a:r>
          </a:p>
        </p:txBody>
      </p:sp>
      <p:sp>
        <p:nvSpPr>
          <p:cNvPr id="6182" name="TextBox 40"/>
          <p:cNvSpPr txBox="1">
            <a:spLocks noChangeArrowheads="1"/>
          </p:cNvSpPr>
          <p:nvPr/>
        </p:nvSpPr>
        <p:spPr bwMode="auto">
          <a:xfrm>
            <a:off x="7010400" y="2590800"/>
            <a:ext cx="952500" cy="338554"/>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Neurocognitive disorders</a:t>
            </a:r>
          </a:p>
        </p:txBody>
      </p:sp>
      <p:sp>
        <p:nvSpPr>
          <p:cNvPr id="6183" name="TextBox 41"/>
          <p:cNvSpPr txBox="1">
            <a:spLocks noChangeArrowheads="1"/>
          </p:cNvSpPr>
          <p:nvPr/>
        </p:nvSpPr>
        <p:spPr bwMode="auto">
          <a:xfrm>
            <a:off x="7467600" y="3657600"/>
            <a:ext cx="838200" cy="339725"/>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Personality disorder</a:t>
            </a:r>
          </a:p>
        </p:txBody>
      </p:sp>
      <p:sp>
        <p:nvSpPr>
          <p:cNvPr id="6184" name="TextBox 42"/>
          <p:cNvSpPr txBox="1">
            <a:spLocks noChangeArrowheads="1"/>
          </p:cNvSpPr>
          <p:nvPr/>
        </p:nvSpPr>
        <p:spPr bwMode="auto">
          <a:xfrm>
            <a:off x="5657850" y="3657600"/>
            <a:ext cx="838200" cy="338137"/>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Gender dysphoria</a:t>
            </a:r>
          </a:p>
        </p:txBody>
      </p:sp>
      <p:sp>
        <p:nvSpPr>
          <p:cNvPr id="6185" name="TextBox 43"/>
          <p:cNvSpPr txBox="1">
            <a:spLocks noChangeArrowheads="1"/>
          </p:cNvSpPr>
          <p:nvPr/>
        </p:nvSpPr>
        <p:spPr bwMode="auto">
          <a:xfrm>
            <a:off x="8056562" y="2557463"/>
            <a:ext cx="706438" cy="338137"/>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Paraphilia disorders</a:t>
            </a:r>
          </a:p>
        </p:txBody>
      </p:sp>
      <p:sp>
        <p:nvSpPr>
          <p:cNvPr id="6186" name="TextBox 44"/>
          <p:cNvSpPr txBox="1">
            <a:spLocks noChangeArrowheads="1"/>
          </p:cNvSpPr>
          <p:nvPr/>
        </p:nvSpPr>
        <p:spPr bwMode="auto">
          <a:xfrm>
            <a:off x="8310563" y="3740150"/>
            <a:ext cx="838200" cy="2159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800"/>
              <a:t>Others</a:t>
            </a:r>
          </a:p>
        </p:txBody>
      </p:sp>
      <p:sp>
        <p:nvSpPr>
          <p:cNvPr id="6189" name="TextBox 47"/>
          <p:cNvSpPr txBox="1">
            <a:spLocks noChangeArrowheads="1"/>
          </p:cNvSpPr>
          <p:nvPr/>
        </p:nvSpPr>
        <p:spPr bwMode="auto">
          <a:xfrm>
            <a:off x="90487" y="5481432"/>
            <a:ext cx="8886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dirty="0" smtClean="0"/>
              <a:t>These distinctions have some </a:t>
            </a:r>
            <a:r>
              <a:rPr lang="en-US" altLang="en-US" dirty="0"/>
              <a:t>strong </a:t>
            </a:r>
            <a:r>
              <a:rPr lang="en-US" altLang="en-US" dirty="0" smtClean="0"/>
              <a:t>validation from recent </a:t>
            </a:r>
            <a:r>
              <a:rPr lang="en-US" altLang="en-US" dirty="0" err="1" smtClean="0"/>
              <a:t>neuro</a:t>
            </a:r>
            <a:r>
              <a:rPr lang="en-US" altLang="en-US" dirty="0" smtClean="0"/>
              <a:t>-scientific </a:t>
            </a:r>
            <a:r>
              <a:rPr lang="en-US" altLang="en-US" dirty="0"/>
              <a:t>and genetic research</a:t>
            </a:r>
          </a:p>
        </p:txBody>
      </p:sp>
      <p:sp>
        <p:nvSpPr>
          <p:cNvPr id="9" name="TextBox 8"/>
          <p:cNvSpPr txBox="1"/>
          <p:nvPr/>
        </p:nvSpPr>
        <p:spPr>
          <a:xfrm>
            <a:off x="1690688" y="7311"/>
            <a:ext cx="6462712" cy="954107"/>
          </a:xfrm>
          <a:prstGeom prst="rect">
            <a:avLst/>
          </a:prstGeom>
          <a:noFill/>
        </p:spPr>
        <p:txBody>
          <a:bodyPr wrap="square" rtlCol="0">
            <a:spAutoFit/>
          </a:bodyPr>
          <a:lstStyle/>
          <a:p>
            <a:r>
              <a:rPr lang="en-US" sz="2800" dirty="0"/>
              <a:t>DSM categories organized </a:t>
            </a:r>
            <a:r>
              <a:rPr lang="en-US" sz="2800" dirty="0" smtClean="0"/>
              <a:t>using </a:t>
            </a:r>
          </a:p>
          <a:p>
            <a:r>
              <a:rPr lang="en-US" sz="2800" dirty="0" smtClean="0"/>
              <a:t>empirically </a:t>
            </a:r>
            <a:r>
              <a:rPr lang="en-US" sz="2800" dirty="0"/>
              <a:t>validated common factors</a:t>
            </a:r>
          </a:p>
        </p:txBody>
      </p:sp>
      <p:sp>
        <p:nvSpPr>
          <p:cNvPr id="4" name="Freeform 3"/>
          <p:cNvSpPr/>
          <p:nvPr/>
        </p:nvSpPr>
        <p:spPr>
          <a:xfrm>
            <a:off x="-91963" y="2088922"/>
            <a:ext cx="1234963" cy="2029281"/>
          </a:xfrm>
          <a:custGeom>
            <a:avLst/>
            <a:gdLst>
              <a:gd name="connsiteX0" fmla="*/ 270321 w 1234963"/>
              <a:gd name="connsiteY0" fmla="*/ 24253 h 2029281"/>
              <a:gd name="connsiteX1" fmla="*/ 863174 w 1234963"/>
              <a:gd name="connsiteY1" fmla="*/ 285511 h 2029281"/>
              <a:gd name="connsiteX2" fmla="*/ 963658 w 1234963"/>
              <a:gd name="connsiteY2" fmla="*/ 1410926 h 2029281"/>
              <a:gd name="connsiteX3" fmla="*/ 1234963 w 1234963"/>
              <a:gd name="connsiteY3" fmla="*/ 1782715 h 2029281"/>
              <a:gd name="connsiteX4" fmla="*/ 1234963 w 1234963"/>
              <a:gd name="connsiteY4" fmla="*/ 1782715 h 2029281"/>
              <a:gd name="connsiteX5" fmla="*/ 1074190 w 1234963"/>
              <a:gd name="connsiteY5" fmla="*/ 2003779 h 2029281"/>
              <a:gd name="connsiteX6" fmla="*/ 69354 w 1234963"/>
              <a:gd name="connsiteY6" fmla="*/ 1822908 h 2029281"/>
              <a:gd name="connsiteX7" fmla="*/ 109548 w 1234963"/>
              <a:gd name="connsiteY7" fmla="*/ 215172 h 2029281"/>
              <a:gd name="connsiteX8" fmla="*/ 270321 w 1234963"/>
              <a:gd name="connsiteY8" fmla="*/ 24253 h 20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963" h="2029281">
                <a:moveTo>
                  <a:pt x="270321" y="24253"/>
                </a:moveTo>
                <a:cubicBezTo>
                  <a:pt x="395925" y="35976"/>
                  <a:pt x="747618" y="54399"/>
                  <a:pt x="863174" y="285511"/>
                </a:cubicBezTo>
                <a:cubicBezTo>
                  <a:pt x="978730" y="516623"/>
                  <a:pt x="901693" y="1161392"/>
                  <a:pt x="963658" y="1410926"/>
                </a:cubicBezTo>
                <a:cubicBezTo>
                  <a:pt x="1025623" y="1660460"/>
                  <a:pt x="1234963" y="1782715"/>
                  <a:pt x="1234963" y="1782715"/>
                </a:cubicBezTo>
                <a:lnTo>
                  <a:pt x="1234963" y="1782715"/>
                </a:lnTo>
                <a:cubicBezTo>
                  <a:pt x="1208168" y="1819559"/>
                  <a:pt x="1268458" y="1997080"/>
                  <a:pt x="1074190" y="2003779"/>
                </a:cubicBezTo>
                <a:cubicBezTo>
                  <a:pt x="879922" y="2010478"/>
                  <a:pt x="230128" y="2121009"/>
                  <a:pt x="69354" y="1822908"/>
                </a:cubicBezTo>
                <a:cubicBezTo>
                  <a:pt x="-91420" y="1524807"/>
                  <a:pt x="72704" y="514948"/>
                  <a:pt x="109548" y="215172"/>
                </a:cubicBezTo>
                <a:cubicBezTo>
                  <a:pt x="146392" y="-84604"/>
                  <a:pt x="144717" y="12530"/>
                  <a:pt x="270321" y="24253"/>
                </a:cubicBezTo>
                <a:close/>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683" y="1600199"/>
            <a:ext cx="1108317" cy="461665"/>
          </a:xfrm>
          <a:prstGeom prst="rect">
            <a:avLst/>
          </a:prstGeom>
          <a:noFill/>
          <a:ln w="28575">
            <a:solidFill>
              <a:srgbClr val="0070C0"/>
            </a:solidFill>
          </a:ln>
        </p:spPr>
        <p:txBody>
          <a:bodyPr wrap="none" rtlCol="0">
            <a:spAutoFit/>
          </a:bodyPr>
          <a:lstStyle/>
          <a:p>
            <a:r>
              <a:rPr lang="en-US" sz="1200" dirty="0"/>
              <a:t>Neural </a:t>
            </a:r>
            <a:endParaRPr lang="en-US" sz="1200" dirty="0" smtClean="0"/>
          </a:p>
          <a:p>
            <a:r>
              <a:rPr lang="en-US" sz="1200" dirty="0" smtClean="0"/>
              <a:t>commonalities</a:t>
            </a:r>
            <a:endParaRPr lang="en-US" sz="1200" dirty="0"/>
          </a:p>
        </p:txBody>
      </p:sp>
      <p:sp>
        <p:nvSpPr>
          <p:cNvPr id="52" name="TextBox 51"/>
          <p:cNvSpPr txBox="1"/>
          <p:nvPr/>
        </p:nvSpPr>
        <p:spPr>
          <a:xfrm>
            <a:off x="7305205" y="1579981"/>
            <a:ext cx="980140" cy="646331"/>
          </a:xfrm>
          <a:prstGeom prst="rect">
            <a:avLst/>
          </a:prstGeom>
          <a:noFill/>
          <a:ln w="28575">
            <a:solidFill>
              <a:schemeClr val="accent6">
                <a:lumMod val="75000"/>
              </a:schemeClr>
            </a:solidFill>
          </a:ln>
        </p:spPr>
        <p:txBody>
          <a:bodyPr wrap="none" rtlCol="0">
            <a:spAutoFit/>
          </a:bodyPr>
          <a:lstStyle/>
          <a:p>
            <a:r>
              <a:rPr lang="en-US" sz="1200" dirty="0" smtClean="0"/>
              <a:t>Externalizing</a:t>
            </a:r>
          </a:p>
          <a:p>
            <a:r>
              <a:rPr lang="en-US" sz="1200" dirty="0" smtClean="0"/>
              <a:t>Symptom</a:t>
            </a:r>
          </a:p>
          <a:p>
            <a:r>
              <a:rPr lang="en-US" sz="1200" dirty="0" smtClean="0"/>
              <a:t>factors</a:t>
            </a:r>
            <a:endParaRPr lang="en-US" sz="1200" dirty="0"/>
          </a:p>
        </p:txBody>
      </p:sp>
      <p:sp>
        <p:nvSpPr>
          <p:cNvPr id="54" name="TextBox 53"/>
          <p:cNvSpPr txBox="1"/>
          <p:nvPr/>
        </p:nvSpPr>
        <p:spPr>
          <a:xfrm>
            <a:off x="4114800" y="1654003"/>
            <a:ext cx="985398" cy="646331"/>
          </a:xfrm>
          <a:prstGeom prst="rect">
            <a:avLst/>
          </a:prstGeom>
          <a:noFill/>
          <a:ln w="28575">
            <a:solidFill>
              <a:srgbClr val="4E945A"/>
            </a:solidFill>
          </a:ln>
        </p:spPr>
        <p:txBody>
          <a:bodyPr wrap="none" rtlCol="0">
            <a:spAutoFit/>
          </a:bodyPr>
          <a:lstStyle/>
          <a:p>
            <a:r>
              <a:rPr lang="en-US" sz="1200" dirty="0" smtClean="0"/>
              <a:t>Physiological</a:t>
            </a:r>
          </a:p>
          <a:p>
            <a:r>
              <a:rPr lang="en-US" sz="1200" dirty="0" smtClean="0"/>
              <a:t>Symptom</a:t>
            </a:r>
          </a:p>
          <a:p>
            <a:r>
              <a:rPr lang="en-US" sz="1200" dirty="0" smtClean="0"/>
              <a:t>factors</a:t>
            </a:r>
            <a:endParaRPr lang="en-US" sz="1200" dirty="0"/>
          </a:p>
        </p:txBody>
      </p:sp>
      <p:sp>
        <p:nvSpPr>
          <p:cNvPr id="58" name="TextBox 57"/>
          <p:cNvSpPr txBox="1"/>
          <p:nvPr/>
        </p:nvSpPr>
        <p:spPr>
          <a:xfrm>
            <a:off x="1752600" y="1579980"/>
            <a:ext cx="954236" cy="646331"/>
          </a:xfrm>
          <a:prstGeom prst="rect">
            <a:avLst/>
          </a:prstGeom>
          <a:noFill/>
          <a:ln w="28575">
            <a:solidFill>
              <a:srgbClr val="C00000"/>
            </a:solidFill>
          </a:ln>
        </p:spPr>
        <p:txBody>
          <a:bodyPr wrap="none" rtlCol="0">
            <a:spAutoFit/>
          </a:bodyPr>
          <a:lstStyle/>
          <a:p>
            <a:r>
              <a:rPr lang="en-US" sz="1200" dirty="0" smtClean="0"/>
              <a:t>Internalizing</a:t>
            </a:r>
          </a:p>
          <a:p>
            <a:r>
              <a:rPr lang="en-US" sz="1200" dirty="0" smtClean="0"/>
              <a:t>Symptom</a:t>
            </a:r>
          </a:p>
          <a:p>
            <a:r>
              <a:rPr lang="en-US" sz="1200" dirty="0" smtClean="0"/>
              <a:t>factors</a:t>
            </a:r>
            <a:endParaRPr lang="en-US" sz="1200" dirty="0"/>
          </a:p>
        </p:txBody>
      </p:sp>
      <p:sp>
        <p:nvSpPr>
          <p:cNvPr id="2" name="Freeform 1"/>
          <p:cNvSpPr/>
          <p:nvPr/>
        </p:nvSpPr>
        <p:spPr>
          <a:xfrm>
            <a:off x="889686" y="2222544"/>
            <a:ext cx="2854411" cy="2374170"/>
          </a:xfrm>
          <a:custGeom>
            <a:avLst/>
            <a:gdLst>
              <a:gd name="connsiteX0" fmla="*/ 2211860 w 2854411"/>
              <a:gd name="connsiteY0" fmla="*/ 211737 h 2374170"/>
              <a:gd name="connsiteX1" fmla="*/ 2211860 w 2854411"/>
              <a:gd name="connsiteY1" fmla="*/ 211737 h 2374170"/>
              <a:gd name="connsiteX2" fmla="*/ 2261287 w 2854411"/>
              <a:gd name="connsiteY2" fmla="*/ 310591 h 2374170"/>
              <a:gd name="connsiteX3" fmla="*/ 2298357 w 2854411"/>
              <a:gd name="connsiteY3" fmla="*/ 347661 h 2374170"/>
              <a:gd name="connsiteX4" fmla="*/ 2323071 w 2854411"/>
              <a:gd name="connsiteY4" fmla="*/ 384732 h 2374170"/>
              <a:gd name="connsiteX5" fmla="*/ 2360141 w 2854411"/>
              <a:gd name="connsiteY5" fmla="*/ 421802 h 2374170"/>
              <a:gd name="connsiteX6" fmla="*/ 2434282 w 2854411"/>
              <a:gd name="connsiteY6" fmla="*/ 471229 h 2374170"/>
              <a:gd name="connsiteX7" fmla="*/ 2458995 w 2854411"/>
              <a:gd name="connsiteY7" fmla="*/ 545370 h 2374170"/>
              <a:gd name="connsiteX8" fmla="*/ 2471352 w 2854411"/>
              <a:gd name="connsiteY8" fmla="*/ 582440 h 2374170"/>
              <a:gd name="connsiteX9" fmla="*/ 2520779 w 2854411"/>
              <a:gd name="connsiteY9" fmla="*/ 656580 h 2374170"/>
              <a:gd name="connsiteX10" fmla="*/ 2545492 w 2854411"/>
              <a:gd name="connsiteY10" fmla="*/ 693651 h 2374170"/>
              <a:gd name="connsiteX11" fmla="*/ 2582563 w 2854411"/>
              <a:gd name="connsiteY11" fmla="*/ 767791 h 2374170"/>
              <a:gd name="connsiteX12" fmla="*/ 2607276 w 2854411"/>
              <a:gd name="connsiteY12" fmla="*/ 903715 h 2374170"/>
              <a:gd name="connsiteX13" fmla="*/ 2619633 w 2854411"/>
              <a:gd name="connsiteY13" fmla="*/ 953142 h 2374170"/>
              <a:gd name="connsiteX14" fmla="*/ 2631990 w 2854411"/>
              <a:gd name="connsiteY14" fmla="*/ 1027283 h 2374170"/>
              <a:gd name="connsiteX15" fmla="*/ 2656703 w 2854411"/>
              <a:gd name="connsiteY15" fmla="*/ 1064353 h 2374170"/>
              <a:gd name="connsiteX16" fmla="*/ 2669060 w 2854411"/>
              <a:gd name="connsiteY16" fmla="*/ 1101424 h 2374170"/>
              <a:gd name="connsiteX17" fmla="*/ 2743200 w 2854411"/>
              <a:gd name="connsiteY17" fmla="*/ 1175564 h 2374170"/>
              <a:gd name="connsiteX18" fmla="*/ 2780271 w 2854411"/>
              <a:gd name="connsiteY18" fmla="*/ 1336202 h 2374170"/>
              <a:gd name="connsiteX19" fmla="*/ 2792628 w 2854411"/>
              <a:gd name="connsiteY19" fmla="*/ 1373272 h 2374170"/>
              <a:gd name="connsiteX20" fmla="*/ 2792628 w 2854411"/>
              <a:gd name="connsiteY20" fmla="*/ 1743975 h 2374170"/>
              <a:gd name="connsiteX21" fmla="*/ 2829698 w 2854411"/>
              <a:gd name="connsiteY21" fmla="*/ 1855186 h 2374170"/>
              <a:gd name="connsiteX22" fmla="*/ 2842055 w 2854411"/>
              <a:gd name="connsiteY22" fmla="*/ 1892256 h 2374170"/>
              <a:gd name="connsiteX23" fmla="*/ 2854411 w 2854411"/>
              <a:gd name="connsiteY23" fmla="*/ 1929326 h 2374170"/>
              <a:gd name="connsiteX24" fmla="*/ 2842055 w 2854411"/>
              <a:gd name="connsiteY24" fmla="*/ 1978753 h 2374170"/>
              <a:gd name="connsiteX25" fmla="*/ 2804984 w 2854411"/>
              <a:gd name="connsiteY25" fmla="*/ 2003467 h 2374170"/>
              <a:gd name="connsiteX26" fmla="*/ 2693773 w 2854411"/>
              <a:gd name="connsiteY26" fmla="*/ 2127034 h 2374170"/>
              <a:gd name="connsiteX27" fmla="*/ 2681417 w 2854411"/>
              <a:gd name="connsiteY27" fmla="*/ 2164105 h 2374170"/>
              <a:gd name="connsiteX28" fmla="*/ 2570206 w 2854411"/>
              <a:gd name="connsiteY28" fmla="*/ 2225888 h 2374170"/>
              <a:gd name="connsiteX29" fmla="*/ 2520779 w 2854411"/>
              <a:gd name="connsiteY29" fmla="*/ 2250602 h 2374170"/>
              <a:gd name="connsiteX30" fmla="*/ 2483709 w 2854411"/>
              <a:gd name="connsiteY30" fmla="*/ 2275315 h 2374170"/>
              <a:gd name="connsiteX31" fmla="*/ 2421925 w 2854411"/>
              <a:gd name="connsiteY31" fmla="*/ 2287672 h 2374170"/>
              <a:gd name="connsiteX32" fmla="*/ 2286000 w 2854411"/>
              <a:gd name="connsiteY32" fmla="*/ 2374170 h 2374170"/>
              <a:gd name="connsiteX33" fmla="*/ 1890584 w 2854411"/>
              <a:gd name="connsiteY33" fmla="*/ 2337099 h 2374170"/>
              <a:gd name="connsiteX34" fmla="*/ 1816444 w 2854411"/>
              <a:gd name="connsiteY34" fmla="*/ 2324742 h 2374170"/>
              <a:gd name="connsiteX35" fmla="*/ 1779373 w 2854411"/>
              <a:gd name="connsiteY35" fmla="*/ 2312386 h 2374170"/>
              <a:gd name="connsiteX36" fmla="*/ 1705233 w 2854411"/>
              <a:gd name="connsiteY36" fmla="*/ 2300029 h 2374170"/>
              <a:gd name="connsiteX37" fmla="*/ 1618736 w 2854411"/>
              <a:gd name="connsiteY37" fmla="*/ 2262959 h 2374170"/>
              <a:gd name="connsiteX38" fmla="*/ 1507525 w 2854411"/>
              <a:gd name="connsiteY38" fmla="*/ 2213532 h 2374170"/>
              <a:gd name="connsiteX39" fmla="*/ 1482811 w 2854411"/>
              <a:gd name="connsiteY39" fmla="*/ 2176461 h 2374170"/>
              <a:gd name="connsiteX40" fmla="*/ 1383957 w 2854411"/>
              <a:gd name="connsiteY40" fmla="*/ 2151748 h 2374170"/>
              <a:gd name="connsiteX41" fmla="*/ 1309817 w 2854411"/>
              <a:gd name="connsiteY41" fmla="*/ 2127034 h 2374170"/>
              <a:gd name="connsiteX42" fmla="*/ 1248033 w 2854411"/>
              <a:gd name="connsiteY42" fmla="*/ 2102321 h 2374170"/>
              <a:gd name="connsiteX43" fmla="*/ 1186249 w 2854411"/>
              <a:gd name="connsiteY43" fmla="*/ 2089964 h 2374170"/>
              <a:gd name="connsiteX44" fmla="*/ 1149179 w 2854411"/>
              <a:gd name="connsiteY44" fmla="*/ 2077607 h 2374170"/>
              <a:gd name="connsiteX45" fmla="*/ 1050325 w 2854411"/>
              <a:gd name="connsiteY45" fmla="*/ 2052894 h 2374170"/>
              <a:gd name="connsiteX46" fmla="*/ 914400 w 2854411"/>
              <a:gd name="connsiteY46" fmla="*/ 2015824 h 2374170"/>
              <a:gd name="connsiteX47" fmla="*/ 864973 w 2854411"/>
              <a:gd name="connsiteY47" fmla="*/ 1978753 h 2374170"/>
              <a:gd name="connsiteX48" fmla="*/ 741406 w 2854411"/>
              <a:gd name="connsiteY48" fmla="*/ 1941683 h 2374170"/>
              <a:gd name="connsiteX49" fmla="*/ 704336 w 2854411"/>
              <a:gd name="connsiteY49" fmla="*/ 1916970 h 2374170"/>
              <a:gd name="connsiteX50" fmla="*/ 630195 w 2854411"/>
              <a:gd name="connsiteY50" fmla="*/ 1879899 h 2374170"/>
              <a:gd name="connsiteX51" fmla="*/ 543698 w 2854411"/>
              <a:gd name="connsiteY51" fmla="*/ 1805759 h 2374170"/>
              <a:gd name="connsiteX52" fmla="*/ 506628 w 2854411"/>
              <a:gd name="connsiteY52" fmla="*/ 1781045 h 2374170"/>
              <a:gd name="connsiteX53" fmla="*/ 407773 w 2854411"/>
              <a:gd name="connsiteY53" fmla="*/ 1632764 h 2374170"/>
              <a:gd name="connsiteX54" fmla="*/ 383060 w 2854411"/>
              <a:gd name="connsiteY54" fmla="*/ 1595694 h 2374170"/>
              <a:gd name="connsiteX55" fmla="*/ 345990 w 2854411"/>
              <a:gd name="connsiteY55" fmla="*/ 1521553 h 2374170"/>
              <a:gd name="connsiteX56" fmla="*/ 321276 w 2854411"/>
              <a:gd name="connsiteY56" fmla="*/ 1410342 h 2374170"/>
              <a:gd name="connsiteX57" fmla="*/ 284206 w 2854411"/>
              <a:gd name="connsiteY57" fmla="*/ 1311488 h 2374170"/>
              <a:gd name="connsiteX58" fmla="*/ 247136 w 2854411"/>
              <a:gd name="connsiteY58" fmla="*/ 1274418 h 2374170"/>
              <a:gd name="connsiteX59" fmla="*/ 210065 w 2854411"/>
              <a:gd name="connsiteY59" fmla="*/ 1150851 h 2374170"/>
              <a:gd name="connsiteX60" fmla="*/ 185352 w 2854411"/>
              <a:gd name="connsiteY60" fmla="*/ 977856 h 2374170"/>
              <a:gd name="connsiteX61" fmla="*/ 172995 w 2854411"/>
              <a:gd name="connsiteY61" fmla="*/ 928429 h 2374170"/>
              <a:gd name="connsiteX62" fmla="*/ 148282 w 2854411"/>
              <a:gd name="connsiteY62" fmla="*/ 891359 h 2374170"/>
              <a:gd name="connsiteX63" fmla="*/ 74141 w 2854411"/>
              <a:gd name="connsiteY63" fmla="*/ 817218 h 2374170"/>
              <a:gd name="connsiteX64" fmla="*/ 24714 w 2854411"/>
              <a:gd name="connsiteY64" fmla="*/ 706007 h 2374170"/>
              <a:gd name="connsiteX65" fmla="*/ 0 w 2854411"/>
              <a:gd name="connsiteY65" fmla="*/ 582440 h 2374170"/>
              <a:gd name="connsiteX66" fmla="*/ 12357 w 2854411"/>
              <a:gd name="connsiteY66" fmla="*/ 149953 h 2374170"/>
              <a:gd name="connsiteX67" fmla="*/ 24714 w 2854411"/>
              <a:gd name="connsiteY67" fmla="*/ 112883 h 2374170"/>
              <a:gd name="connsiteX68" fmla="*/ 123568 w 2854411"/>
              <a:gd name="connsiteY68" fmla="*/ 75813 h 2374170"/>
              <a:gd name="connsiteX69" fmla="*/ 333633 w 2854411"/>
              <a:gd name="connsiteY69" fmla="*/ 38742 h 2374170"/>
              <a:gd name="connsiteX70" fmla="*/ 630195 w 2854411"/>
              <a:gd name="connsiteY70" fmla="*/ 26386 h 2374170"/>
              <a:gd name="connsiteX71" fmla="*/ 667265 w 2854411"/>
              <a:gd name="connsiteY71" fmla="*/ 14029 h 2374170"/>
              <a:gd name="connsiteX72" fmla="*/ 1087395 w 2854411"/>
              <a:gd name="connsiteY72" fmla="*/ 14029 h 2374170"/>
              <a:gd name="connsiteX73" fmla="*/ 1198606 w 2854411"/>
              <a:gd name="connsiteY73" fmla="*/ 26386 h 2374170"/>
              <a:gd name="connsiteX74" fmla="*/ 1334530 w 2854411"/>
              <a:gd name="connsiteY74" fmla="*/ 51099 h 2374170"/>
              <a:gd name="connsiteX75" fmla="*/ 1606379 w 2854411"/>
              <a:gd name="connsiteY75" fmla="*/ 88170 h 2374170"/>
              <a:gd name="connsiteX76" fmla="*/ 1668163 w 2854411"/>
              <a:gd name="connsiteY76" fmla="*/ 100526 h 2374170"/>
              <a:gd name="connsiteX77" fmla="*/ 1767017 w 2854411"/>
              <a:gd name="connsiteY77" fmla="*/ 112883 h 2374170"/>
              <a:gd name="connsiteX78" fmla="*/ 1964725 w 2854411"/>
              <a:gd name="connsiteY78" fmla="*/ 125240 h 2374170"/>
              <a:gd name="connsiteX79" fmla="*/ 2001795 w 2854411"/>
              <a:gd name="connsiteY79" fmla="*/ 137597 h 2374170"/>
              <a:gd name="connsiteX80" fmla="*/ 2063579 w 2854411"/>
              <a:gd name="connsiteY80" fmla="*/ 162310 h 2374170"/>
              <a:gd name="connsiteX81" fmla="*/ 2211860 w 2854411"/>
              <a:gd name="connsiteY81" fmla="*/ 187024 h 2374170"/>
              <a:gd name="connsiteX82" fmla="*/ 2261287 w 2854411"/>
              <a:gd name="connsiteY82" fmla="*/ 199380 h 2374170"/>
              <a:gd name="connsiteX83" fmla="*/ 2261287 w 2854411"/>
              <a:gd name="connsiteY83" fmla="*/ 199380 h 2374170"/>
              <a:gd name="connsiteX84" fmla="*/ 2261287 w 2854411"/>
              <a:gd name="connsiteY84" fmla="*/ 248807 h 237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854411" h="2374170">
                <a:moveTo>
                  <a:pt x="2211860" y="211737"/>
                </a:moveTo>
                <a:lnTo>
                  <a:pt x="2211860" y="211737"/>
                </a:lnTo>
                <a:cubicBezTo>
                  <a:pt x="2228336" y="244688"/>
                  <a:pt x="2241508" y="279510"/>
                  <a:pt x="2261287" y="310591"/>
                </a:cubicBezTo>
                <a:cubicBezTo>
                  <a:pt x="2270669" y="325334"/>
                  <a:pt x="2287170" y="334236"/>
                  <a:pt x="2298357" y="347661"/>
                </a:cubicBezTo>
                <a:cubicBezTo>
                  <a:pt x="2307865" y="359070"/>
                  <a:pt x="2313563" y="373323"/>
                  <a:pt x="2323071" y="384732"/>
                </a:cubicBezTo>
                <a:cubicBezTo>
                  <a:pt x="2334258" y="398157"/>
                  <a:pt x="2346347" y="411073"/>
                  <a:pt x="2360141" y="421802"/>
                </a:cubicBezTo>
                <a:cubicBezTo>
                  <a:pt x="2383586" y="440037"/>
                  <a:pt x="2434282" y="471229"/>
                  <a:pt x="2434282" y="471229"/>
                </a:cubicBezTo>
                <a:lnTo>
                  <a:pt x="2458995" y="545370"/>
                </a:lnTo>
                <a:cubicBezTo>
                  <a:pt x="2463114" y="557727"/>
                  <a:pt x="2464127" y="571602"/>
                  <a:pt x="2471352" y="582440"/>
                </a:cubicBezTo>
                <a:lnTo>
                  <a:pt x="2520779" y="656580"/>
                </a:lnTo>
                <a:cubicBezTo>
                  <a:pt x="2529017" y="668937"/>
                  <a:pt x="2540796" y="679562"/>
                  <a:pt x="2545492" y="693651"/>
                </a:cubicBezTo>
                <a:cubicBezTo>
                  <a:pt x="2562545" y="744810"/>
                  <a:pt x="2550624" y="719884"/>
                  <a:pt x="2582563" y="767791"/>
                </a:cubicBezTo>
                <a:cubicBezTo>
                  <a:pt x="2610590" y="879906"/>
                  <a:pt x="2577755" y="741355"/>
                  <a:pt x="2607276" y="903715"/>
                </a:cubicBezTo>
                <a:cubicBezTo>
                  <a:pt x="2610314" y="920424"/>
                  <a:pt x="2616302" y="936489"/>
                  <a:pt x="2619633" y="953142"/>
                </a:cubicBezTo>
                <a:cubicBezTo>
                  <a:pt x="2624547" y="977710"/>
                  <a:pt x="2624067" y="1003514"/>
                  <a:pt x="2631990" y="1027283"/>
                </a:cubicBezTo>
                <a:cubicBezTo>
                  <a:pt x="2636686" y="1041372"/>
                  <a:pt x="2650062" y="1051070"/>
                  <a:pt x="2656703" y="1064353"/>
                </a:cubicBezTo>
                <a:cubicBezTo>
                  <a:pt x="2662528" y="1076003"/>
                  <a:pt x="2661063" y="1091142"/>
                  <a:pt x="2669060" y="1101424"/>
                </a:cubicBezTo>
                <a:cubicBezTo>
                  <a:pt x="2690517" y="1129012"/>
                  <a:pt x="2743200" y="1175564"/>
                  <a:pt x="2743200" y="1175564"/>
                </a:cubicBezTo>
                <a:cubicBezTo>
                  <a:pt x="2759241" y="1287849"/>
                  <a:pt x="2746347" y="1234431"/>
                  <a:pt x="2780271" y="1336202"/>
                </a:cubicBezTo>
                <a:lnTo>
                  <a:pt x="2792628" y="1373272"/>
                </a:lnTo>
                <a:cubicBezTo>
                  <a:pt x="2785124" y="1515836"/>
                  <a:pt x="2768970" y="1609913"/>
                  <a:pt x="2792628" y="1743975"/>
                </a:cubicBezTo>
                <a:cubicBezTo>
                  <a:pt x="2792628" y="1743976"/>
                  <a:pt x="2823519" y="1836651"/>
                  <a:pt x="2829698" y="1855186"/>
                </a:cubicBezTo>
                <a:lnTo>
                  <a:pt x="2842055" y="1892256"/>
                </a:lnTo>
                <a:lnTo>
                  <a:pt x="2854411" y="1929326"/>
                </a:lnTo>
                <a:cubicBezTo>
                  <a:pt x="2850292" y="1945802"/>
                  <a:pt x="2851475" y="1964623"/>
                  <a:pt x="2842055" y="1978753"/>
                </a:cubicBezTo>
                <a:cubicBezTo>
                  <a:pt x="2833817" y="1991110"/>
                  <a:pt x="2816393" y="1993959"/>
                  <a:pt x="2804984" y="2003467"/>
                </a:cubicBezTo>
                <a:cubicBezTo>
                  <a:pt x="2773024" y="2030100"/>
                  <a:pt x="2709830" y="2108301"/>
                  <a:pt x="2693773" y="2127034"/>
                </a:cubicBezTo>
                <a:cubicBezTo>
                  <a:pt x="2689654" y="2139391"/>
                  <a:pt x="2690627" y="2154895"/>
                  <a:pt x="2681417" y="2164105"/>
                </a:cubicBezTo>
                <a:cubicBezTo>
                  <a:pt x="2621208" y="2224314"/>
                  <a:pt x="2624592" y="2202580"/>
                  <a:pt x="2570206" y="2225888"/>
                </a:cubicBezTo>
                <a:cubicBezTo>
                  <a:pt x="2553275" y="2233144"/>
                  <a:pt x="2536772" y="2241463"/>
                  <a:pt x="2520779" y="2250602"/>
                </a:cubicBezTo>
                <a:cubicBezTo>
                  <a:pt x="2507885" y="2257970"/>
                  <a:pt x="2497614" y="2270101"/>
                  <a:pt x="2483709" y="2275315"/>
                </a:cubicBezTo>
                <a:cubicBezTo>
                  <a:pt x="2464044" y="2282689"/>
                  <a:pt x="2442520" y="2283553"/>
                  <a:pt x="2421925" y="2287672"/>
                </a:cubicBezTo>
                <a:cubicBezTo>
                  <a:pt x="2312651" y="2369628"/>
                  <a:pt x="2362147" y="2348788"/>
                  <a:pt x="2286000" y="2374170"/>
                </a:cubicBezTo>
                <a:cubicBezTo>
                  <a:pt x="2154195" y="2361813"/>
                  <a:pt x="2021166" y="2358863"/>
                  <a:pt x="1890584" y="2337099"/>
                </a:cubicBezTo>
                <a:cubicBezTo>
                  <a:pt x="1865871" y="2332980"/>
                  <a:pt x="1840902" y="2330177"/>
                  <a:pt x="1816444" y="2324742"/>
                </a:cubicBezTo>
                <a:cubicBezTo>
                  <a:pt x="1803729" y="2321916"/>
                  <a:pt x="1792088" y="2315212"/>
                  <a:pt x="1779373" y="2312386"/>
                </a:cubicBezTo>
                <a:cubicBezTo>
                  <a:pt x="1754915" y="2306951"/>
                  <a:pt x="1729691" y="2305464"/>
                  <a:pt x="1705233" y="2300029"/>
                </a:cubicBezTo>
                <a:cubicBezTo>
                  <a:pt x="1660489" y="2290086"/>
                  <a:pt x="1665953" y="2281846"/>
                  <a:pt x="1618736" y="2262959"/>
                </a:cubicBezTo>
                <a:cubicBezTo>
                  <a:pt x="1508450" y="2218845"/>
                  <a:pt x="1578844" y="2261077"/>
                  <a:pt x="1507525" y="2213532"/>
                </a:cubicBezTo>
                <a:cubicBezTo>
                  <a:pt x="1499287" y="2201175"/>
                  <a:pt x="1494408" y="2185738"/>
                  <a:pt x="1482811" y="2176461"/>
                </a:cubicBezTo>
                <a:cubicBezTo>
                  <a:pt x="1469884" y="2166120"/>
                  <a:pt x="1387454" y="2152702"/>
                  <a:pt x="1383957" y="2151748"/>
                </a:cubicBezTo>
                <a:cubicBezTo>
                  <a:pt x="1358825" y="2144894"/>
                  <a:pt x="1334004" y="2136709"/>
                  <a:pt x="1309817" y="2127034"/>
                </a:cubicBezTo>
                <a:cubicBezTo>
                  <a:pt x="1289222" y="2118796"/>
                  <a:pt x="1269279" y="2108695"/>
                  <a:pt x="1248033" y="2102321"/>
                </a:cubicBezTo>
                <a:cubicBezTo>
                  <a:pt x="1227916" y="2096286"/>
                  <a:pt x="1206624" y="2095058"/>
                  <a:pt x="1186249" y="2089964"/>
                </a:cubicBezTo>
                <a:cubicBezTo>
                  <a:pt x="1173613" y="2086805"/>
                  <a:pt x="1161745" y="2081034"/>
                  <a:pt x="1149179" y="2077607"/>
                </a:cubicBezTo>
                <a:cubicBezTo>
                  <a:pt x="1116410" y="2068670"/>
                  <a:pt x="1082547" y="2063635"/>
                  <a:pt x="1050325" y="2052894"/>
                </a:cubicBezTo>
                <a:cubicBezTo>
                  <a:pt x="956259" y="2021538"/>
                  <a:pt x="1001729" y="2033289"/>
                  <a:pt x="914400" y="2015824"/>
                </a:cubicBezTo>
                <a:cubicBezTo>
                  <a:pt x="897924" y="2003467"/>
                  <a:pt x="883393" y="1987963"/>
                  <a:pt x="864973" y="1978753"/>
                </a:cubicBezTo>
                <a:cubicBezTo>
                  <a:pt x="834893" y="1963713"/>
                  <a:pt x="776878" y="1950551"/>
                  <a:pt x="741406" y="1941683"/>
                </a:cubicBezTo>
                <a:cubicBezTo>
                  <a:pt x="729049" y="1933445"/>
                  <a:pt x="717619" y="1923611"/>
                  <a:pt x="704336" y="1916970"/>
                </a:cubicBezTo>
                <a:cubicBezTo>
                  <a:pt x="622723" y="1876164"/>
                  <a:pt x="712824" y="1938920"/>
                  <a:pt x="630195" y="1879899"/>
                </a:cubicBezTo>
                <a:cubicBezTo>
                  <a:pt x="500622" y="1787346"/>
                  <a:pt x="651474" y="1895573"/>
                  <a:pt x="543698" y="1805759"/>
                </a:cubicBezTo>
                <a:cubicBezTo>
                  <a:pt x="532289" y="1796252"/>
                  <a:pt x="518985" y="1789283"/>
                  <a:pt x="506628" y="1781045"/>
                </a:cubicBezTo>
                <a:lnTo>
                  <a:pt x="407773" y="1632764"/>
                </a:lnTo>
                <a:cubicBezTo>
                  <a:pt x="399535" y="1620407"/>
                  <a:pt x="387756" y="1609783"/>
                  <a:pt x="383060" y="1595694"/>
                </a:cubicBezTo>
                <a:cubicBezTo>
                  <a:pt x="366007" y="1544535"/>
                  <a:pt x="377928" y="1569462"/>
                  <a:pt x="345990" y="1521553"/>
                </a:cubicBezTo>
                <a:cubicBezTo>
                  <a:pt x="323690" y="1387758"/>
                  <a:pt x="345612" y="1495516"/>
                  <a:pt x="321276" y="1410342"/>
                </a:cubicBezTo>
                <a:cubicBezTo>
                  <a:pt x="308957" y="1367225"/>
                  <a:pt x="311627" y="1349878"/>
                  <a:pt x="284206" y="1311488"/>
                </a:cubicBezTo>
                <a:cubicBezTo>
                  <a:pt x="274049" y="1297268"/>
                  <a:pt x="259493" y="1286775"/>
                  <a:pt x="247136" y="1274418"/>
                </a:cubicBezTo>
                <a:cubicBezTo>
                  <a:pt x="217051" y="1184167"/>
                  <a:pt x="228740" y="1225550"/>
                  <a:pt x="210065" y="1150851"/>
                </a:cubicBezTo>
                <a:cubicBezTo>
                  <a:pt x="190303" y="933453"/>
                  <a:pt x="213879" y="1077698"/>
                  <a:pt x="185352" y="977856"/>
                </a:cubicBezTo>
                <a:cubicBezTo>
                  <a:pt x="180686" y="961527"/>
                  <a:pt x="179685" y="944039"/>
                  <a:pt x="172995" y="928429"/>
                </a:cubicBezTo>
                <a:cubicBezTo>
                  <a:pt x="167145" y="914779"/>
                  <a:pt x="158148" y="902459"/>
                  <a:pt x="148282" y="891359"/>
                </a:cubicBezTo>
                <a:cubicBezTo>
                  <a:pt x="125062" y="865237"/>
                  <a:pt x="74141" y="817218"/>
                  <a:pt x="74141" y="817218"/>
                </a:cubicBezTo>
                <a:cubicBezTo>
                  <a:pt x="44732" y="728989"/>
                  <a:pt x="63878" y="764753"/>
                  <a:pt x="24714" y="706007"/>
                </a:cubicBezTo>
                <a:cubicBezTo>
                  <a:pt x="16549" y="673347"/>
                  <a:pt x="0" y="612737"/>
                  <a:pt x="0" y="582440"/>
                </a:cubicBezTo>
                <a:cubicBezTo>
                  <a:pt x="0" y="438219"/>
                  <a:pt x="4777" y="293975"/>
                  <a:pt x="12357" y="149953"/>
                </a:cubicBezTo>
                <a:cubicBezTo>
                  <a:pt x="13042" y="136946"/>
                  <a:pt x="16577" y="123054"/>
                  <a:pt x="24714" y="112883"/>
                </a:cubicBezTo>
                <a:cubicBezTo>
                  <a:pt x="50718" y="80378"/>
                  <a:pt x="87585" y="85627"/>
                  <a:pt x="123568" y="75813"/>
                </a:cubicBezTo>
                <a:cubicBezTo>
                  <a:pt x="259327" y="38787"/>
                  <a:pt x="139531" y="49833"/>
                  <a:pt x="333633" y="38742"/>
                </a:cubicBezTo>
                <a:cubicBezTo>
                  <a:pt x="432412" y="33098"/>
                  <a:pt x="531341" y="30505"/>
                  <a:pt x="630195" y="26386"/>
                </a:cubicBezTo>
                <a:cubicBezTo>
                  <a:pt x="642552" y="22267"/>
                  <a:pt x="654450" y="16359"/>
                  <a:pt x="667265" y="14029"/>
                </a:cubicBezTo>
                <a:cubicBezTo>
                  <a:pt x="819534" y="-13657"/>
                  <a:pt x="903750" y="6966"/>
                  <a:pt x="1087395" y="14029"/>
                </a:cubicBezTo>
                <a:cubicBezTo>
                  <a:pt x="1124465" y="18148"/>
                  <a:pt x="1161635" y="21457"/>
                  <a:pt x="1198606" y="26386"/>
                </a:cubicBezTo>
                <a:cubicBezTo>
                  <a:pt x="1246048" y="32711"/>
                  <a:pt x="1287926" y="41778"/>
                  <a:pt x="1334530" y="51099"/>
                </a:cubicBezTo>
                <a:cubicBezTo>
                  <a:pt x="1454913" y="111292"/>
                  <a:pt x="1347260" y="65638"/>
                  <a:pt x="1606379" y="88170"/>
                </a:cubicBezTo>
                <a:cubicBezTo>
                  <a:pt x="1627303" y="89989"/>
                  <a:pt x="1647405" y="97332"/>
                  <a:pt x="1668163" y="100526"/>
                </a:cubicBezTo>
                <a:cubicBezTo>
                  <a:pt x="1700985" y="105575"/>
                  <a:pt x="1733924" y="110125"/>
                  <a:pt x="1767017" y="112883"/>
                </a:cubicBezTo>
                <a:cubicBezTo>
                  <a:pt x="1832820" y="118367"/>
                  <a:pt x="1898822" y="121121"/>
                  <a:pt x="1964725" y="125240"/>
                </a:cubicBezTo>
                <a:cubicBezTo>
                  <a:pt x="1977082" y="129359"/>
                  <a:pt x="1989599" y="133024"/>
                  <a:pt x="2001795" y="137597"/>
                </a:cubicBezTo>
                <a:cubicBezTo>
                  <a:pt x="2022564" y="145385"/>
                  <a:pt x="2042536" y="155296"/>
                  <a:pt x="2063579" y="162310"/>
                </a:cubicBezTo>
                <a:cubicBezTo>
                  <a:pt x="2112567" y="178639"/>
                  <a:pt x="2160007" y="180542"/>
                  <a:pt x="2211860" y="187024"/>
                </a:cubicBezTo>
                <a:cubicBezTo>
                  <a:pt x="2252838" y="200682"/>
                  <a:pt x="2235905" y="199380"/>
                  <a:pt x="2261287" y="199380"/>
                </a:cubicBezTo>
                <a:lnTo>
                  <a:pt x="2261287" y="199380"/>
                </a:lnTo>
                <a:lnTo>
                  <a:pt x="2261287" y="248807"/>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3435178" y="2288084"/>
            <a:ext cx="2712170" cy="2084875"/>
          </a:xfrm>
          <a:custGeom>
            <a:avLst/>
            <a:gdLst>
              <a:gd name="connsiteX0" fmla="*/ 0 w 2712170"/>
              <a:gd name="connsiteY0" fmla="*/ 133840 h 2084875"/>
              <a:gd name="connsiteX1" fmla="*/ 2644346 w 2712170"/>
              <a:gd name="connsiteY1" fmla="*/ 96770 h 2084875"/>
              <a:gd name="connsiteX2" fmla="*/ 1952368 w 2712170"/>
              <a:gd name="connsiteY2" fmla="*/ 1221235 h 2084875"/>
              <a:gd name="connsiteX3" fmla="*/ 2224217 w 2712170"/>
              <a:gd name="connsiteY3" fmla="*/ 1641365 h 2084875"/>
              <a:gd name="connsiteX4" fmla="*/ 1791730 w 2712170"/>
              <a:gd name="connsiteY4" fmla="*/ 2012067 h 2084875"/>
              <a:gd name="connsiteX5" fmla="*/ 345990 w 2712170"/>
              <a:gd name="connsiteY5" fmla="*/ 1888500 h 2084875"/>
              <a:gd name="connsiteX6" fmla="*/ 49427 w 2712170"/>
              <a:gd name="connsiteY6" fmla="*/ 109127 h 2084875"/>
              <a:gd name="connsiteX7" fmla="*/ 49427 w 2712170"/>
              <a:gd name="connsiteY7" fmla="*/ 109127 h 208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170" h="2084875">
                <a:moveTo>
                  <a:pt x="0" y="133840"/>
                </a:moveTo>
                <a:cubicBezTo>
                  <a:pt x="1159475" y="24689"/>
                  <a:pt x="2318951" y="-84462"/>
                  <a:pt x="2644346" y="96770"/>
                </a:cubicBezTo>
                <a:cubicBezTo>
                  <a:pt x="2969741" y="278002"/>
                  <a:pt x="2022389" y="963803"/>
                  <a:pt x="1952368" y="1221235"/>
                </a:cubicBezTo>
                <a:cubicBezTo>
                  <a:pt x="1882347" y="1478667"/>
                  <a:pt x="2250990" y="1509560"/>
                  <a:pt x="2224217" y="1641365"/>
                </a:cubicBezTo>
                <a:cubicBezTo>
                  <a:pt x="2197444" y="1773170"/>
                  <a:pt x="2104768" y="1970878"/>
                  <a:pt x="1791730" y="2012067"/>
                </a:cubicBezTo>
                <a:cubicBezTo>
                  <a:pt x="1478692" y="2053256"/>
                  <a:pt x="636374" y="2205656"/>
                  <a:pt x="345990" y="1888500"/>
                </a:cubicBezTo>
                <a:cubicBezTo>
                  <a:pt x="55606" y="1571344"/>
                  <a:pt x="49427" y="109127"/>
                  <a:pt x="49427" y="109127"/>
                </a:cubicBezTo>
                <a:lnTo>
                  <a:pt x="49427" y="109127"/>
                </a:lnTo>
              </a:path>
            </a:pathLst>
          </a:custGeom>
          <a:noFill/>
          <a:ln w="38100">
            <a:solidFill>
              <a:srgbClr val="3E8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5559484" y="1983187"/>
            <a:ext cx="3315917" cy="2466834"/>
          </a:xfrm>
          <a:custGeom>
            <a:avLst/>
            <a:gdLst>
              <a:gd name="connsiteX0" fmla="*/ 2608332 w 3315917"/>
              <a:gd name="connsiteY0" fmla="*/ 2304608 h 2466834"/>
              <a:gd name="connsiteX1" fmla="*/ 594181 w 3315917"/>
              <a:gd name="connsiteY1" fmla="*/ 2415818 h 2466834"/>
              <a:gd name="connsiteX2" fmla="*/ 1057 w 3315917"/>
              <a:gd name="connsiteY2" fmla="*/ 1451991 h 2466834"/>
              <a:gd name="connsiteX3" fmla="*/ 693035 w 3315917"/>
              <a:gd name="connsiteY3" fmla="*/ 241029 h 2466834"/>
              <a:gd name="connsiteX4" fmla="*/ 1347943 w 3315917"/>
              <a:gd name="connsiteY4" fmla="*/ 92748 h 2466834"/>
              <a:gd name="connsiteX5" fmla="*/ 1570365 w 3315917"/>
              <a:gd name="connsiteY5" fmla="*/ 1328424 h 2466834"/>
              <a:gd name="connsiteX6" fmla="*/ 2509478 w 3315917"/>
              <a:gd name="connsiteY6" fmla="*/ 1044218 h 2466834"/>
              <a:gd name="connsiteX7" fmla="*/ 2422981 w 3315917"/>
              <a:gd name="connsiteY7" fmla="*/ 376954 h 2466834"/>
              <a:gd name="connsiteX8" fmla="*/ 3263240 w 3315917"/>
              <a:gd name="connsiteY8" fmla="*/ 315170 h 2466834"/>
              <a:gd name="connsiteX9" fmla="*/ 3176743 w 3315917"/>
              <a:gd name="connsiteY9" fmla="*/ 1377851 h 2466834"/>
              <a:gd name="connsiteX10" fmla="*/ 2756613 w 3315917"/>
              <a:gd name="connsiteY10" fmla="*/ 2057472 h 2466834"/>
              <a:gd name="connsiteX11" fmla="*/ 2608332 w 3315917"/>
              <a:gd name="connsiteY11" fmla="*/ 2304608 h 246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15917" h="2466834">
                <a:moveTo>
                  <a:pt x="2608332" y="2304608"/>
                </a:moveTo>
                <a:cubicBezTo>
                  <a:pt x="2247927" y="2364332"/>
                  <a:pt x="1028727" y="2557921"/>
                  <a:pt x="594181" y="2415818"/>
                </a:cubicBezTo>
                <a:cubicBezTo>
                  <a:pt x="159635" y="2273715"/>
                  <a:pt x="-15419" y="1814456"/>
                  <a:pt x="1057" y="1451991"/>
                </a:cubicBezTo>
                <a:cubicBezTo>
                  <a:pt x="17533" y="1089526"/>
                  <a:pt x="468554" y="467569"/>
                  <a:pt x="693035" y="241029"/>
                </a:cubicBezTo>
                <a:cubicBezTo>
                  <a:pt x="917516" y="14488"/>
                  <a:pt x="1201721" y="-88484"/>
                  <a:pt x="1347943" y="92748"/>
                </a:cubicBezTo>
                <a:cubicBezTo>
                  <a:pt x="1494165" y="273980"/>
                  <a:pt x="1376776" y="1169846"/>
                  <a:pt x="1570365" y="1328424"/>
                </a:cubicBezTo>
                <a:cubicBezTo>
                  <a:pt x="1763954" y="1487002"/>
                  <a:pt x="2367375" y="1202796"/>
                  <a:pt x="2509478" y="1044218"/>
                </a:cubicBezTo>
                <a:cubicBezTo>
                  <a:pt x="2651581" y="885640"/>
                  <a:pt x="2297354" y="498462"/>
                  <a:pt x="2422981" y="376954"/>
                </a:cubicBezTo>
                <a:cubicBezTo>
                  <a:pt x="2548608" y="255446"/>
                  <a:pt x="3137613" y="148354"/>
                  <a:pt x="3263240" y="315170"/>
                </a:cubicBezTo>
                <a:cubicBezTo>
                  <a:pt x="3388867" y="481986"/>
                  <a:pt x="3261181" y="1087467"/>
                  <a:pt x="3176743" y="1377851"/>
                </a:cubicBezTo>
                <a:cubicBezTo>
                  <a:pt x="3092305" y="1668235"/>
                  <a:pt x="2857526" y="1898894"/>
                  <a:pt x="2756613" y="2057472"/>
                </a:cubicBezTo>
                <a:cubicBezTo>
                  <a:pt x="2655700" y="2216050"/>
                  <a:pt x="2968737" y="2244884"/>
                  <a:pt x="2608332" y="2304608"/>
                </a:cubicBezTo>
                <a:close/>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2"/>
          <p:cNvCxnSpPr>
            <a:cxnSpLocks noChangeShapeType="1"/>
          </p:cNvCxnSpPr>
          <p:nvPr/>
        </p:nvCxnSpPr>
        <p:spPr bwMode="auto">
          <a:xfrm flipV="1">
            <a:off x="152400" y="3276600"/>
            <a:ext cx="8763000" cy="36513"/>
          </a:xfrm>
          <a:prstGeom prst="line">
            <a:avLst/>
          </a:prstGeom>
          <a:noFill/>
          <a:ln w="38100" algn="ctr">
            <a:solidFill>
              <a:srgbClr val="FF0066"/>
            </a:solidFill>
            <a:round/>
            <a:headEnd/>
            <a:tailEnd/>
          </a:ln>
          <a:extLst>
            <a:ext uri="{909E8E84-426E-40DD-AFC4-6F175D3DCCD1}">
              <a14:hiddenFill xmlns:a14="http://schemas.microsoft.com/office/drawing/2010/main">
                <a:noFill/>
              </a14:hiddenFill>
            </a:ext>
          </a:extLst>
        </p:spPr>
      </p:cxnSp>
      <p:sp>
        <p:nvSpPr>
          <p:cNvPr id="13" name="Freeform 12"/>
          <p:cNvSpPr/>
          <p:nvPr/>
        </p:nvSpPr>
        <p:spPr>
          <a:xfrm>
            <a:off x="204913" y="2318055"/>
            <a:ext cx="1735358" cy="1936114"/>
          </a:xfrm>
          <a:custGeom>
            <a:avLst/>
            <a:gdLst>
              <a:gd name="connsiteX0" fmla="*/ 1352038 w 1735358"/>
              <a:gd name="connsiteY0" fmla="*/ 1920313 h 1936114"/>
              <a:gd name="connsiteX1" fmla="*/ 17509 w 1735358"/>
              <a:gd name="connsiteY1" fmla="*/ 1574323 h 1936114"/>
              <a:gd name="connsiteX2" fmla="*/ 635346 w 1735358"/>
              <a:gd name="connsiteY2" fmla="*/ 79156 h 1936114"/>
              <a:gd name="connsiteX3" fmla="*/ 1302611 w 1735358"/>
              <a:gd name="connsiteY3" fmla="*/ 313934 h 1936114"/>
              <a:gd name="connsiteX4" fmla="*/ 1735098 w 1735358"/>
              <a:gd name="connsiteY4" fmla="*/ 1228334 h 1936114"/>
              <a:gd name="connsiteX5" fmla="*/ 1352038 w 1735358"/>
              <a:gd name="connsiteY5" fmla="*/ 1920313 h 193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5358" h="1936114">
                <a:moveTo>
                  <a:pt x="1352038" y="1920313"/>
                </a:moveTo>
                <a:cubicBezTo>
                  <a:pt x="1065773" y="1977978"/>
                  <a:pt x="136958" y="1881182"/>
                  <a:pt x="17509" y="1574323"/>
                </a:cubicBezTo>
                <a:cubicBezTo>
                  <a:pt x="-101940" y="1267463"/>
                  <a:pt x="421162" y="289221"/>
                  <a:pt x="635346" y="79156"/>
                </a:cubicBezTo>
                <a:cubicBezTo>
                  <a:pt x="849530" y="-130909"/>
                  <a:pt x="1119319" y="122404"/>
                  <a:pt x="1302611" y="313934"/>
                </a:cubicBezTo>
                <a:cubicBezTo>
                  <a:pt x="1485903" y="505464"/>
                  <a:pt x="1728920" y="960604"/>
                  <a:pt x="1735098" y="1228334"/>
                </a:cubicBezTo>
                <a:cubicBezTo>
                  <a:pt x="1741277" y="1496064"/>
                  <a:pt x="1638303" y="1862648"/>
                  <a:pt x="1352038" y="1920313"/>
                </a:cubicBezTo>
                <a:close/>
              </a:path>
            </a:pathLst>
          </a:custGeom>
          <a:no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773509" y="4273548"/>
            <a:ext cx="887872" cy="646331"/>
          </a:xfrm>
          <a:prstGeom prst="rect">
            <a:avLst/>
          </a:prstGeom>
          <a:noFill/>
          <a:ln w="28575">
            <a:solidFill>
              <a:srgbClr val="7030A0"/>
            </a:solidFill>
            <a:prstDash val="dash"/>
          </a:ln>
        </p:spPr>
        <p:txBody>
          <a:bodyPr wrap="none" rtlCol="0">
            <a:spAutoFit/>
          </a:bodyPr>
          <a:lstStyle/>
          <a:p>
            <a:r>
              <a:rPr lang="en-US" sz="1200" dirty="0" smtClean="0"/>
              <a:t>Bio-genetic</a:t>
            </a:r>
          </a:p>
          <a:p>
            <a:r>
              <a:rPr lang="en-US" sz="1200" dirty="0" smtClean="0"/>
              <a:t>similar</a:t>
            </a:r>
          </a:p>
          <a:p>
            <a:r>
              <a:rPr lang="en-US" sz="1200" dirty="0" smtClean="0"/>
              <a:t>factors</a:t>
            </a:r>
            <a:endParaRPr lang="en-US" sz="1200" dirty="0"/>
          </a:p>
        </p:txBody>
      </p:sp>
    </p:spTree>
    <p:extLst>
      <p:ext uri="{BB962C8B-B14F-4D97-AF65-F5344CB8AC3E}">
        <p14:creationId xmlns:p14="http://schemas.microsoft.com/office/powerpoint/2010/main" val="26058316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78" y="3240211"/>
            <a:ext cx="9601200" cy="707886"/>
          </a:xfrm>
          <a:prstGeom prst="rect">
            <a:avLst/>
          </a:prstGeom>
        </p:spPr>
        <p:txBody>
          <a:bodyPr wrap="square">
            <a:spAutoFit/>
          </a:bodyPr>
          <a:lstStyle/>
          <a:p>
            <a:r>
              <a:rPr lang="en-US" sz="4000" dirty="0" smtClean="0"/>
              <a:t>6</a:t>
            </a:r>
            <a:r>
              <a:rPr lang="en-US" sz="3600" dirty="0" smtClean="0"/>
              <a:t>. Highlight of </a:t>
            </a:r>
            <a:r>
              <a:rPr lang="en-US" sz="3600" dirty="0"/>
              <a:t>specific </a:t>
            </a:r>
            <a:r>
              <a:rPr lang="en-US" sz="3600" dirty="0" smtClean="0"/>
              <a:t>changes </a:t>
            </a:r>
            <a:r>
              <a:rPr lang="en-US" sz="3600" dirty="0"/>
              <a:t>in diagnosis</a:t>
            </a:r>
          </a:p>
        </p:txBody>
      </p:sp>
    </p:spTree>
    <p:extLst>
      <p:ext uri="{BB962C8B-B14F-4D97-AF65-F5344CB8AC3E}">
        <p14:creationId xmlns:p14="http://schemas.microsoft.com/office/powerpoint/2010/main" val="1109996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27804"/>
            <a:ext cx="6934200" cy="6463308"/>
          </a:xfrm>
          <a:prstGeom prst="rect">
            <a:avLst/>
          </a:prstGeom>
        </p:spPr>
        <p:txBody>
          <a:bodyPr wrap="square">
            <a:spAutoFit/>
          </a:bodyPr>
          <a:lstStyle/>
          <a:p>
            <a:r>
              <a:rPr lang="en-US" b="1" dirty="0">
                <a:solidFill>
                  <a:srgbClr val="FF0000"/>
                </a:solidFill>
              </a:rPr>
              <a:t>Gone</a:t>
            </a:r>
          </a:p>
          <a:p>
            <a:pPr marL="285750" indent="-285750">
              <a:buFont typeface="Arial" panose="020B0604020202020204" pitchFamily="34" charset="0"/>
              <a:buChar char="•"/>
            </a:pPr>
            <a:r>
              <a:rPr lang="en-US" dirty="0"/>
              <a:t>Disorders usually evident in infancy, childhood and adolescence.</a:t>
            </a:r>
          </a:p>
          <a:p>
            <a:pPr marL="285750" indent="-285750">
              <a:buFont typeface="Arial" panose="020B0604020202020204" pitchFamily="34" charset="0"/>
              <a:buChar char="•"/>
            </a:pPr>
            <a:r>
              <a:rPr lang="en-US" dirty="0"/>
              <a:t>Factitious disorders and malingering</a:t>
            </a:r>
          </a:p>
          <a:p>
            <a:pPr marL="285750" indent="-285750">
              <a:buFont typeface="Arial" panose="020B0604020202020204" pitchFamily="34" charset="0"/>
              <a:buChar char="•"/>
            </a:pPr>
            <a:r>
              <a:rPr lang="en-US" dirty="0"/>
              <a:t>adjustment disorders (now included in trauma and stress-related disorders</a:t>
            </a:r>
            <a:r>
              <a:rPr lang="en-US" dirty="0" smtClean="0"/>
              <a:t>)</a:t>
            </a:r>
          </a:p>
          <a:p>
            <a:pPr marL="285750" indent="-285750">
              <a:buFont typeface="Arial" panose="020B0604020202020204" pitchFamily="34" charset="0"/>
              <a:buChar char="•"/>
            </a:pPr>
            <a:r>
              <a:rPr lang="en-US" dirty="0"/>
              <a:t>NOS Diagnosis for all categories</a:t>
            </a:r>
            <a:endParaRPr lang="en-US" dirty="0" smtClean="0"/>
          </a:p>
          <a:p>
            <a:endParaRPr lang="en-US" dirty="0"/>
          </a:p>
          <a:p>
            <a:r>
              <a:rPr lang="en-US" b="1" dirty="0">
                <a:solidFill>
                  <a:srgbClr val="FF0000"/>
                </a:solidFill>
              </a:rPr>
              <a:t>Added</a:t>
            </a:r>
          </a:p>
          <a:p>
            <a:pPr marL="285750" indent="-285750">
              <a:buFont typeface="Arial" panose="020B0604020202020204" pitchFamily="34" charset="0"/>
              <a:buChar char="•"/>
            </a:pPr>
            <a:r>
              <a:rPr lang="en-US" dirty="0"/>
              <a:t>neurodevelopmental disorders</a:t>
            </a:r>
          </a:p>
          <a:p>
            <a:pPr marL="285750" indent="-285750">
              <a:buFont typeface="Arial" panose="020B0604020202020204" pitchFamily="34" charset="0"/>
              <a:buChar char="•"/>
            </a:pPr>
            <a:r>
              <a:rPr lang="en-US" dirty="0"/>
              <a:t>obsessive-compulsive and related disorders (moved out of anxiety)</a:t>
            </a:r>
          </a:p>
          <a:p>
            <a:pPr marL="285750" indent="-285750">
              <a:buFont typeface="Arial" panose="020B0604020202020204" pitchFamily="34" charset="0"/>
              <a:buChar char="•"/>
            </a:pPr>
            <a:r>
              <a:rPr lang="en-US" dirty="0"/>
              <a:t>trauma and stress-related disorders (moved out of anxiety</a:t>
            </a:r>
            <a:r>
              <a:rPr lang="en-US" dirty="0" smtClean="0"/>
              <a:t>)</a:t>
            </a:r>
          </a:p>
          <a:p>
            <a:pPr marL="285750" indent="-285750">
              <a:buFont typeface="Arial" panose="020B0604020202020204" pitchFamily="34" charset="0"/>
              <a:buChar char="•"/>
            </a:pPr>
            <a:r>
              <a:rPr lang="en-US" dirty="0"/>
              <a:t>Disruptive, impulse control, and conduct related </a:t>
            </a:r>
            <a:r>
              <a:rPr lang="en-US" dirty="0" smtClean="0"/>
              <a:t>disorders</a:t>
            </a:r>
          </a:p>
          <a:p>
            <a:pPr marL="285750" indent="-285750">
              <a:buFont typeface="Arial" panose="020B0604020202020204" pitchFamily="34" charset="0"/>
              <a:buChar char="•"/>
            </a:pPr>
            <a:r>
              <a:rPr lang="en-US" dirty="0"/>
              <a:t>"Specified" and </a:t>
            </a:r>
            <a:r>
              <a:rPr lang="en-US" dirty="0" smtClean="0"/>
              <a:t>“Unspecified</a:t>
            </a:r>
            <a:r>
              <a:rPr lang="en-US" dirty="0"/>
              <a:t>" disorder for all </a:t>
            </a:r>
            <a:r>
              <a:rPr lang="en-US" dirty="0" smtClean="0"/>
              <a:t>diagnoses</a:t>
            </a:r>
          </a:p>
          <a:p>
            <a:pPr marL="285750" indent="-285750">
              <a:buFont typeface="Arial" panose="020B0604020202020204" pitchFamily="34" charset="0"/>
              <a:buChar char="•"/>
            </a:pPr>
            <a:r>
              <a:rPr lang="en-US" dirty="0"/>
              <a:t>"Suicide risk" is now specified for 25 diagnosis</a:t>
            </a:r>
          </a:p>
          <a:p>
            <a:r>
              <a:rPr lang="en-US" dirty="0"/>
              <a:t> </a:t>
            </a:r>
          </a:p>
          <a:p>
            <a:r>
              <a:rPr lang="en-US" b="1" dirty="0" smtClean="0">
                <a:solidFill>
                  <a:srgbClr val="FF0000"/>
                </a:solidFill>
              </a:rPr>
              <a:t>Changed</a:t>
            </a:r>
          </a:p>
          <a:p>
            <a:pPr marL="285750" indent="-285750">
              <a:buFont typeface="Arial" panose="020B0604020202020204" pitchFamily="34" charset="0"/>
              <a:buChar char="•"/>
            </a:pPr>
            <a:r>
              <a:rPr lang="en-US" dirty="0" smtClean="0"/>
              <a:t>Delirium</a:t>
            </a:r>
            <a:r>
              <a:rPr lang="en-US" dirty="0"/>
              <a:t>, dementia and cognitive disorders = neurocognitive disorders</a:t>
            </a:r>
          </a:p>
          <a:p>
            <a:pPr marL="285750" indent="-285750">
              <a:buFont typeface="Arial" panose="020B0604020202020204" pitchFamily="34" charset="0"/>
              <a:buChar char="•"/>
            </a:pPr>
            <a:r>
              <a:rPr lang="en-US" dirty="0"/>
              <a:t>psychotic disorders = schizophrenia spectrum and other psychotic disorders</a:t>
            </a:r>
          </a:p>
          <a:p>
            <a:pPr marL="285750" indent="-285750">
              <a:buFont typeface="Arial" panose="020B0604020202020204" pitchFamily="34" charset="0"/>
              <a:buChar char="•"/>
            </a:pPr>
            <a:r>
              <a:rPr lang="en-US" dirty="0"/>
              <a:t>mood disorders = bipolar and related </a:t>
            </a:r>
            <a:r>
              <a:rPr lang="en-US" dirty="0" smtClean="0"/>
              <a:t> disorders &amp; depressive    disorders </a:t>
            </a:r>
            <a:endParaRPr lang="en-US" dirty="0"/>
          </a:p>
          <a:p>
            <a:pPr marL="285750" indent="-285750">
              <a:buFont typeface="Arial" panose="020B0604020202020204" pitchFamily="34" charset="0"/>
              <a:buChar char="•"/>
            </a:pPr>
            <a:r>
              <a:rPr lang="en-US" dirty="0"/>
              <a:t>somatoform disorders = somatic symptom and related disorders</a:t>
            </a:r>
          </a:p>
        </p:txBody>
      </p:sp>
    </p:spTree>
    <p:extLst>
      <p:ext uri="{BB962C8B-B14F-4D97-AF65-F5344CB8AC3E}">
        <p14:creationId xmlns:p14="http://schemas.microsoft.com/office/powerpoint/2010/main" val="15471227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Neuro developmental disorders </a:t>
            </a:r>
          </a:p>
        </p:txBody>
      </p:sp>
      <p:sp>
        <p:nvSpPr>
          <p:cNvPr id="12291" name="Content Placeholder 2"/>
          <p:cNvSpPr>
            <a:spLocks noGrp="1"/>
          </p:cNvSpPr>
          <p:nvPr>
            <p:ph idx="1"/>
          </p:nvPr>
        </p:nvSpPr>
        <p:spPr/>
        <p:txBody>
          <a:bodyPr>
            <a:normAutofit fontScale="92500"/>
          </a:bodyPr>
          <a:lstStyle/>
          <a:p>
            <a:pPr>
              <a:buFont typeface="Garamond" pitchFamily="18" charset="0"/>
              <a:buAutoNum type="arabicPeriod"/>
            </a:pPr>
            <a:r>
              <a:rPr lang="en-US" altLang="en-US" sz="1800" dirty="0" smtClean="0"/>
              <a:t>The term "mental retardation" has been changed to intellectual disability</a:t>
            </a:r>
          </a:p>
          <a:p>
            <a:pPr>
              <a:buFont typeface="Garamond" pitchFamily="18" charset="0"/>
              <a:buAutoNum type="arabicPeriod"/>
            </a:pPr>
            <a:r>
              <a:rPr lang="en-US" altLang="en-US" sz="1800" dirty="0" smtClean="0"/>
              <a:t>The term "phonological disorders" has been changed to "communication disorders".</a:t>
            </a:r>
          </a:p>
          <a:p>
            <a:pPr lvl="1">
              <a:buFont typeface="Garamond" pitchFamily="18" charset="0"/>
              <a:buAutoNum type="arabicPeriod"/>
            </a:pPr>
            <a:r>
              <a:rPr lang="en-US" altLang="en-US" sz="1400" dirty="0" smtClean="0"/>
              <a:t>A new diagnosis of social/pragmatic communication disorder has been added here</a:t>
            </a:r>
          </a:p>
          <a:p>
            <a:pPr lvl="1">
              <a:buFont typeface="Garamond" pitchFamily="18" charset="0"/>
              <a:buAutoNum type="arabicPeriod"/>
            </a:pPr>
            <a:r>
              <a:rPr lang="en-US" altLang="en-US" sz="1400" dirty="0"/>
              <a:t>childhood onset fluency disorder new name for </a:t>
            </a:r>
            <a:r>
              <a:rPr lang="en-US" altLang="en-US" sz="1400" dirty="0" smtClean="0"/>
              <a:t>stuttering</a:t>
            </a:r>
          </a:p>
          <a:p>
            <a:pPr lvl="1">
              <a:buFont typeface="Garamond" pitchFamily="18" charset="0"/>
              <a:buAutoNum type="arabicPeriod"/>
            </a:pPr>
            <a:r>
              <a:rPr lang="en-US" altLang="en-US" sz="1400" dirty="0"/>
              <a:t>Speech sound disorder is new name for phonological disorder</a:t>
            </a:r>
            <a:endParaRPr lang="en-US" altLang="en-US" sz="1400" dirty="0" smtClean="0"/>
          </a:p>
          <a:p>
            <a:pPr>
              <a:buFont typeface="Garamond" pitchFamily="18" charset="0"/>
              <a:buAutoNum type="arabicPeriod"/>
            </a:pPr>
            <a:r>
              <a:rPr lang="en-US" altLang="en-US" sz="1800" dirty="0" smtClean="0">
                <a:solidFill>
                  <a:srgbClr val="FF0000"/>
                </a:solidFill>
              </a:rPr>
              <a:t>Autism spectrum disorder is the new term and DSM 5 which consolidates </a:t>
            </a:r>
            <a:r>
              <a:rPr lang="en-US" altLang="en-US" sz="1800" dirty="0" err="1" smtClean="0">
                <a:solidFill>
                  <a:srgbClr val="FF0000"/>
                </a:solidFill>
              </a:rPr>
              <a:t>Aspergers</a:t>
            </a:r>
            <a:r>
              <a:rPr lang="en-US" altLang="en-US" sz="1800" dirty="0" smtClean="0">
                <a:solidFill>
                  <a:srgbClr val="FF0000"/>
                </a:solidFill>
              </a:rPr>
              <a:t> disorder, autism, and pervasive developmental </a:t>
            </a:r>
            <a:r>
              <a:rPr lang="en-US" altLang="en-US" sz="1800" dirty="0">
                <a:solidFill>
                  <a:srgbClr val="FF0000"/>
                </a:solidFill>
              </a:rPr>
              <a:t>disorder. Severity measures are included</a:t>
            </a:r>
            <a:endParaRPr lang="en-US" altLang="en-US" sz="1800" dirty="0" smtClean="0">
              <a:solidFill>
                <a:srgbClr val="FF0000"/>
              </a:solidFill>
            </a:endParaRPr>
          </a:p>
          <a:p>
            <a:pPr>
              <a:buFont typeface="Garamond" pitchFamily="18" charset="0"/>
              <a:buAutoNum type="arabicPeriod"/>
            </a:pPr>
            <a:r>
              <a:rPr lang="en-US" altLang="en-US" sz="1800" dirty="0" smtClean="0"/>
              <a:t>Several changes have been made to the diagnostic criteria for attention deficit hyperactive disorder</a:t>
            </a:r>
          </a:p>
          <a:p>
            <a:pPr>
              <a:buFont typeface="Garamond" pitchFamily="18" charset="0"/>
              <a:buAutoNum type="arabicPeriod"/>
            </a:pPr>
            <a:r>
              <a:rPr lang="en-US" altLang="en-US" sz="1800" dirty="0" smtClean="0"/>
              <a:t>Specific learning disorder combines DSM-IV diagnosis of reading disorder mathematics disorder </a:t>
            </a:r>
            <a:r>
              <a:rPr lang="en-US" altLang="en-US" sz="1800" dirty="0" err="1" smtClean="0"/>
              <a:t>disorder</a:t>
            </a:r>
            <a:r>
              <a:rPr lang="en-US" altLang="en-US" sz="1800" dirty="0" smtClean="0"/>
              <a:t> of written expression and learning disorder NOS</a:t>
            </a:r>
          </a:p>
          <a:p>
            <a:pPr>
              <a:buFont typeface="Garamond" pitchFamily="18" charset="0"/>
              <a:buAutoNum type="arabicPeriod"/>
            </a:pPr>
            <a:r>
              <a:rPr lang="en-US" altLang="en-US" sz="1800" dirty="0" smtClean="0"/>
              <a:t>Language </a:t>
            </a:r>
            <a:r>
              <a:rPr lang="en-US" altLang="en-US" sz="1800" dirty="0"/>
              <a:t>disorder combines expressive and mixed receptive expressive into </a:t>
            </a:r>
            <a:r>
              <a:rPr lang="en-US" altLang="en-US" sz="1800" dirty="0" smtClean="0"/>
              <a:t>one</a:t>
            </a:r>
          </a:p>
          <a:p>
            <a:pPr>
              <a:buFont typeface="Garamond" pitchFamily="18" charset="0"/>
              <a:buAutoNum type="arabicPeriod"/>
            </a:pPr>
            <a:r>
              <a:rPr lang="en-US" altLang="en-US" sz="1800" dirty="0">
                <a:solidFill>
                  <a:srgbClr val="FF0000"/>
                </a:solidFill>
              </a:rPr>
              <a:t>Symptom onset for ADHD was extended to before age </a:t>
            </a:r>
            <a:r>
              <a:rPr lang="en-US" altLang="en-US" sz="1800" dirty="0" smtClean="0">
                <a:solidFill>
                  <a:srgbClr val="FF0000"/>
                </a:solidFill>
              </a:rPr>
              <a:t>12; </a:t>
            </a:r>
            <a:r>
              <a:rPr lang="en-US" sz="1800" dirty="0">
                <a:solidFill>
                  <a:srgbClr val="FF0000"/>
                </a:solidFill>
              </a:rPr>
              <a:t>Subtypes eliminated and replaced by </a:t>
            </a:r>
            <a:r>
              <a:rPr lang="en-US" sz="1800" dirty="0" err="1">
                <a:solidFill>
                  <a:srgbClr val="FF0000"/>
                </a:solidFill>
              </a:rPr>
              <a:t>specifiers</a:t>
            </a:r>
            <a:r>
              <a:rPr lang="en-US" sz="1800" dirty="0">
                <a:solidFill>
                  <a:srgbClr val="FF0000"/>
                </a:solidFill>
              </a:rPr>
              <a:t>; now allowed to make a comorbid diagnosis with ASD; Symptom </a:t>
            </a:r>
            <a:r>
              <a:rPr lang="en-US" sz="1800" dirty="0" smtClean="0">
                <a:solidFill>
                  <a:srgbClr val="FF0000"/>
                </a:solidFill>
              </a:rPr>
              <a:t>criteria </a:t>
            </a:r>
            <a:r>
              <a:rPr lang="en-US" sz="1800" dirty="0">
                <a:solidFill>
                  <a:srgbClr val="FF0000"/>
                </a:solidFill>
              </a:rPr>
              <a:t>for adults reduced to 5 instead of 6</a:t>
            </a:r>
            <a:endParaRPr lang="en-US" altLang="en-US" sz="1800" dirty="0" smtClean="0">
              <a:solidFill>
                <a:srgbClr val="FF0000"/>
              </a:solidFill>
            </a:endParaRPr>
          </a:p>
          <a:p>
            <a:pPr>
              <a:buFont typeface="Garamond" pitchFamily="18" charset="0"/>
              <a:buAutoNum type="arabicPeriod"/>
            </a:pPr>
            <a:endParaRPr lang="en-US" altLang="en-US" sz="1800" dirty="0" smtClean="0">
              <a:solidFill>
                <a:srgbClr val="FF0000"/>
              </a:solidFill>
            </a:endParaRPr>
          </a:p>
        </p:txBody>
      </p:sp>
    </p:spTree>
    <p:extLst>
      <p:ext uri="{BB962C8B-B14F-4D97-AF65-F5344CB8AC3E}">
        <p14:creationId xmlns:p14="http://schemas.microsoft.com/office/powerpoint/2010/main" val="4300409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6200"/>
            <a:ext cx="8229600" cy="1139825"/>
          </a:xfrm>
        </p:spPr>
        <p:txBody>
          <a:bodyPr>
            <a:normAutofit fontScale="90000"/>
          </a:bodyPr>
          <a:lstStyle/>
          <a:p>
            <a:r>
              <a:rPr lang="en-US" altLang="en-US" smtClean="0"/>
              <a:t>Schizophrenia spectrum and other psychotic disorders</a:t>
            </a:r>
          </a:p>
        </p:txBody>
      </p:sp>
      <p:sp>
        <p:nvSpPr>
          <p:cNvPr id="13315" name="Content Placeholder 2"/>
          <p:cNvSpPr>
            <a:spLocks noGrp="1"/>
          </p:cNvSpPr>
          <p:nvPr>
            <p:ph idx="1"/>
          </p:nvPr>
        </p:nvSpPr>
        <p:spPr>
          <a:xfrm>
            <a:off x="457200" y="1524000"/>
            <a:ext cx="8229600" cy="4530725"/>
          </a:xfrm>
        </p:spPr>
        <p:txBody>
          <a:bodyPr>
            <a:normAutofit fontScale="92500"/>
          </a:bodyPr>
          <a:lstStyle/>
          <a:p>
            <a:pPr marL="514350" indent="-514350">
              <a:buFont typeface="Garamond" pitchFamily="18" charset="0"/>
              <a:buAutoNum type="arabicPeriod"/>
            </a:pPr>
            <a:r>
              <a:rPr lang="en-US" altLang="en-US" sz="2400" dirty="0" smtClean="0"/>
              <a:t>The spectrum seems to emphasize degrees of psychosis</a:t>
            </a:r>
          </a:p>
          <a:p>
            <a:pPr marL="514350" indent="-514350">
              <a:buFont typeface="Garamond" pitchFamily="18" charset="0"/>
              <a:buAutoNum type="arabicPeriod"/>
            </a:pPr>
            <a:r>
              <a:rPr lang="en-US" altLang="en-US" sz="2400" dirty="0" smtClean="0"/>
              <a:t>Change in  criteria for schizophrenia now requires at least one criteria to be either a. Delusions, b. Hallucinations or c. Disorganized speech</a:t>
            </a:r>
          </a:p>
          <a:p>
            <a:pPr marL="514350" indent="-514350">
              <a:buFont typeface="Garamond" pitchFamily="18" charset="0"/>
              <a:buAutoNum type="arabicPeriod"/>
            </a:pPr>
            <a:r>
              <a:rPr lang="en-US" altLang="en-US" sz="2400" dirty="0" smtClean="0"/>
              <a:t>Subtypes of schizophrenia were eliminated</a:t>
            </a:r>
          </a:p>
          <a:p>
            <a:pPr marL="514350" indent="-514350">
              <a:buFont typeface="Garamond" pitchFamily="18" charset="0"/>
              <a:buAutoNum type="arabicPeriod"/>
            </a:pPr>
            <a:r>
              <a:rPr lang="en-US" altLang="en-US" sz="2400" dirty="0" smtClean="0"/>
              <a:t>Dimensional measures of symptom severity are now included</a:t>
            </a:r>
          </a:p>
          <a:p>
            <a:pPr marL="514350" indent="-514350">
              <a:buFont typeface="Garamond" pitchFamily="18" charset="0"/>
              <a:buAutoNum type="arabicPeriod"/>
            </a:pPr>
            <a:r>
              <a:rPr lang="en-US" altLang="en-US" sz="2400" dirty="0" smtClean="0"/>
              <a:t>Schizoaffective disorder has been </a:t>
            </a:r>
            <a:r>
              <a:rPr lang="en-US" altLang="en-US" sz="2400" dirty="0" err="1" smtClean="0"/>
              <a:t>reconceptualized</a:t>
            </a:r>
            <a:endParaRPr lang="en-US" altLang="en-US" sz="2400" dirty="0" smtClean="0"/>
          </a:p>
          <a:p>
            <a:pPr marL="514350" indent="-514350">
              <a:buFont typeface="Garamond" pitchFamily="18" charset="0"/>
              <a:buAutoNum type="arabicPeriod"/>
            </a:pPr>
            <a:r>
              <a:rPr lang="en-US" altLang="en-US" sz="2400" dirty="0"/>
              <a:t>Delusional disorder no longer requires the presence of </a:t>
            </a:r>
            <a:r>
              <a:rPr lang="en-US" altLang="en-US" sz="2400" dirty="0" smtClean="0"/>
              <a:t>“non-bizarre" </a:t>
            </a:r>
            <a:r>
              <a:rPr lang="en-US" altLang="en-US" sz="2400" dirty="0"/>
              <a:t>in delusions. There is now </a:t>
            </a:r>
            <a:r>
              <a:rPr lang="en-US" altLang="en-US" sz="2400" dirty="0" err="1"/>
              <a:t>specifier</a:t>
            </a:r>
            <a:r>
              <a:rPr lang="en-US" altLang="en-US" sz="2400" dirty="0"/>
              <a:t> for bizarre </a:t>
            </a:r>
            <a:r>
              <a:rPr lang="en-US" altLang="en-US" sz="2400" dirty="0" smtClean="0"/>
              <a:t>delusions.</a:t>
            </a:r>
          </a:p>
          <a:p>
            <a:pPr marL="514350" indent="-514350">
              <a:buFont typeface="Garamond" pitchFamily="18" charset="0"/>
              <a:buAutoNum type="arabicPeriod"/>
            </a:pPr>
            <a:r>
              <a:rPr lang="en-US" altLang="en-US" sz="2400" dirty="0" smtClean="0"/>
              <a:t>Schizotypal personality disorder is now considered part of the spectrum</a:t>
            </a:r>
          </a:p>
        </p:txBody>
      </p:sp>
    </p:spTree>
    <p:extLst>
      <p:ext uri="{BB962C8B-B14F-4D97-AF65-F5344CB8AC3E}">
        <p14:creationId xmlns:p14="http://schemas.microsoft.com/office/powerpoint/2010/main" val="26316696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Bipolar and related disorders</a:t>
            </a:r>
          </a:p>
        </p:txBody>
      </p:sp>
      <p:sp>
        <p:nvSpPr>
          <p:cNvPr id="14339" name="Content Placeholder 2"/>
          <p:cNvSpPr>
            <a:spLocks noGrp="1"/>
          </p:cNvSpPr>
          <p:nvPr>
            <p:ph idx="1"/>
          </p:nvPr>
        </p:nvSpPr>
        <p:spPr/>
        <p:txBody>
          <a:bodyPr/>
          <a:lstStyle/>
          <a:p>
            <a:r>
              <a:rPr lang="en-US" altLang="en-US" smtClean="0"/>
              <a:t>Diagnosis must now include </a:t>
            </a:r>
            <a:r>
              <a:rPr lang="en-US" altLang="en-US" u="sng" smtClean="0"/>
              <a:t>both</a:t>
            </a:r>
            <a:r>
              <a:rPr lang="en-US" altLang="en-US" smtClean="0"/>
              <a:t> changes in mood and changes in activity/energy level</a:t>
            </a:r>
          </a:p>
          <a:p>
            <a:r>
              <a:rPr lang="en-US" altLang="en-US" smtClean="0"/>
              <a:t>Some particular conditions can now be diagnosed under "other specified bipolar and related disorders“</a:t>
            </a:r>
          </a:p>
          <a:p>
            <a:r>
              <a:rPr lang="en-US" altLang="en-US" smtClean="0"/>
              <a:t>An "anxiety" specifier has now been included</a:t>
            </a:r>
          </a:p>
          <a:p>
            <a:r>
              <a:rPr lang="en-US" altLang="en-US" smtClean="0"/>
              <a:t>Attempts made to clarify definition of 'hypomania". However it was not successful</a:t>
            </a:r>
          </a:p>
        </p:txBody>
      </p:sp>
    </p:spTree>
    <p:extLst>
      <p:ext uri="{BB962C8B-B14F-4D97-AF65-F5344CB8AC3E}">
        <p14:creationId xmlns:p14="http://schemas.microsoft.com/office/powerpoint/2010/main" val="2352523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Depressive disorders</a:t>
            </a:r>
          </a:p>
        </p:txBody>
      </p:sp>
      <p:sp>
        <p:nvSpPr>
          <p:cNvPr id="15363" name="Content Placeholder 2"/>
          <p:cNvSpPr>
            <a:spLocks noGrp="1"/>
          </p:cNvSpPr>
          <p:nvPr>
            <p:ph idx="1"/>
          </p:nvPr>
        </p:nvSpPr>
        <p:spPr/>
        <p:txBody>
          <a:bodyPr>
            <a:normAutofit fontScale="92500" lnSpcReduction="20000"/>
          </a:bodyPr>
          <a:lstStyle/>
          <a:p>
            <a:r>
              <a:rPr lang="en-US" altLang="en-US" dirty="0" smtClean="0"/>
              <a:t>New diagnosis included = "disruptive mood dysregulation disorder”-use for children up to age 18</a:t>
            </a:r>
          </a:p>
          <a:p>
            <a:r>
              <a:rPr lang="en-US" altLang="en-US" dirty="0" smtClean="0"/>
              <a:t>New diagnosis included = "premenstrual dysphoric disorder“</a:t>
            </a:r>
          </a:p>
          <a:p>
            <a:r>
              <a:rPr lang="en-US" altLang="en-US" dirty="0" smtClean="0"/>
              <a:t>What used to be called dysthymic disorder is now "persistent depressive disorder“</a:t>
            </a:r>
          </a:p>
          <a:p>
            <a:r>
              <a:rPr lang="en-US" altLang="en-US" dirty="0" smtClean="0"/>
              <a:t>Bereavement is no longer excluded – used to be an exclusion for 2 months</a:t>
            </a:r>
          </a:p>
          <a:p>
            <a:r>
              <a:rPr lang="en-US" altLang="en-US" dirty="0"/>
              <a:t>New </a:t>
            </a:r>
            <a:r>
              <a:rPr lang="en-US" altLang="en-US" dirty="0" err="1"/>
              <a:t>specifiers</a:t>
            </a:r>
            <a:r>
              <a:rPr lang="en-US" altLang="en-US" dirty="0"/>
              <a:t> such as mixed features. </a:t>
            </a:r>
            <a:r>
              <a:rPr lang="en-US" altLang="en-US" dirty="0" smtClean="0"/>
              <a:t>And </a:t>
            </a:r>
            <a:r>
              <a:rPr lang="en-US" altLang="en-US" dirty="0"/>
              <a:t>anxious distress</a:t>
            </a:r>
            <a:endParaRPr lang="en-US" altLang="en-US" dirty="0" smtClean="0"/>
          </a:p>
        </p:txBody>
      </p:sp>
    </p:spTree>
    <p:extLst>
      <p:ext uri="{BB962C8B-B14F-4D97-AF65-F5344CB8AC3E}">
        <p14:creationId xmlns:p14="http://schemas.microsoft.com/office/powerpoint/2010/main" val="523129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229600" cy="4525963"/>
          </a:xfrm>
        </p:spPr>
        <p:txBody>
          <a:bodyPr>
            <a:noAutofit/>
          </a:bodyPr>
          <a:lstStyle/>
          <a:p>
            <a:r>
              <a:rPr lang="en-US" sz="6000" dirty="0"/>
              <a:t>Global assessment of functioning was an unreliable </a:t>
            </a:r>
            <a:r>
              <a:rPr lang="en-US" sz="6000" dirty="0" smtClean="0"/>
              <a:t>measure</a:t>
            </a:r>
          </a:p>
          <a:p>
            <a:endParaRPr lang="en-US" sz="6000" dirty="0" smtClean="0"/>
          </a:p>
          <a:p>
            <a:r>
              <a:rPr lang="en-US" sz="6000" dirty="0"/>
              <a:t>Decision trees did not increase </a:t>
            </a:r>
            <a:r>
              <a:rPr lang="en-US" sz="6000" dirty="0" smtClean="0"/>
              <a:t>inter-rater </a:t>
            </a:r>
            <a:r>
              <a:rPr lang="en-US" sz="6000" dirty="0"/>
              <a:t>reliability</a:t>
            </a:r>
          </a:p>
        </p:txBody>
      </p:sp>
    </p:spTree>
    <p:extLst>
      <p:ext uri="{BB962C8B-B14F-4D97-AF65-F5344CB8AC3E}">
        <p14:creationId xmlns:p14="http://schemas.microsoft.com/office/powerpoint/2010/main" val="30238854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altLang="en-US" smtClean="0"/>
              <a:t>Obsessive-compulsive and related disorders</a:t>
            </a:r>
          </a:p>
        </p:txBody>
      </p:sp>
      <p:sp>
        <p:nvSpPr>
          <p:cNvPr id="16387" name="Content Placeholder 2"/>
          <p:cNvSpPr>
            <a:spLocks noGrp="1"/>
          </p:cNvSpPr>
          <p:nvPr>
            <p:ph idx="1"/>
          </p:nvPr>
        </p:nvSpPr>
        <p:spPr/>
        <p:txBody>
          <a:bodyPr>
            <a:normAutofit fontScale="92500" lnSpcReduction="10000"/>
          </a:bodyPr>
          <a:lstStyle/>
          <a:p>
            <a:r>
              <a:rPr lang="en-US" altLang="en-US" dirty="0" smtClean="0"/>
              <a:t>A completely new diagnostic grouping category</a:t>
            </a:r>
          </a:p>
          <a:p>
            <a:r>
              <a:rPr lang="en-US" altLang="en-US" dirty="0" smtClean="0"/>
              <a:t>Hoarding disorder-new diagnosis</a:t>
            </a:r>
          </a:p>
          <a:p>
            <a:r>
              <a:rPr lang="en-US" altLang="en-US" dirty="0" smtClean="0"/>
              <a:t>Excoriation (skin picking) disorder-new diagnosis</a:t>
            </a:r>
          </a:p>
          <a:p>
            <a:r>
              <a:rPr lang="en-US" altLang="en-US" dirty="0" smtClean="0"/>
              <a:t>Substance induced obsessive-compulsive disorder-new diagnosis</a:t>
            </a:r>
          </a:p>
          <a:p>
            <a:r>
              <a:rPr lang="en-US" altLang="en-US" dirty="0"/>
              <a:t>Trichotillomania now called hair pulling disorder</a:t>
            </a:r>
            <a:endParaRPr lang="en-US" altLang="en-US" dirty="0" smtClean="0"/>
          </a:p>
          <a:p>
            <a:r>
              <a:rPr lang="en-US" altLang="en-US" dirty="0" smtClean="0"/>
              <a:t>Tic </a:t>
            </a:r>
            <a:r>
              <a:rPr lang="en-US" altLang="en-US" dirty="0" err="1" smtClean="0"/>
              <a:t>specifier</a:t>
            </a:r>
            <a:r>
              <a:rPr lang="en-US" altLang="en-US" dirty="0" smtClean="0"/>
              <a:t> has been added</a:t>
            </a:r>
          </a:p>
          <a:p>
            <a:r>
              <a:rPr lang="en-US" altLang="en-US" dirty="0" smtClean="0"/>
              <a:t>Muscle </a:t>
            </a:r>
            <a:r>
              <a:rPr lang="en-US" altLang="en-US" dirty="0" err="1" smtClean="0"/>
              <a:t>dysphoria</a:t>
            </a:r>
            <a:r>
              <a:rPr lang="en-US" altLang="en-US" dirty="0" smtClean="0"/>
              <a:t> is now a </a:t>
            </a:r>
            <a:r>
              <a:rPr lang="en-US" altLang="en-US" dirty="0" err="1" smtClean="0"/>
              <a:t>specifier</a:t>
            </a:r>
            <a:r>
              <a:rPr lang="en-US" altLang="en-US" dirty="0" smtClean="0"/>
              <a:t> within body dysmorphic disorder</a:t>
            </a:r>
          </a:p>
        </p:txBody>
      </p:sp>
    </p:spTree>
    <p:extLst>
      <p:ext uri="{BB962C8B-B14F-4D97-AF65-F5344CB8AC3E}">
        <p14:creationId xmlns:p14="http://schemas.microsoft.com/office/powerpoint/2010/main" val="9342026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US" altLang="en-US" smtClean="0"/>
              <a:t>Trauma and stress related disorders</a:t>
            </a:r>
          </a:p>
        </p:txBody>
      </p:sp>
      <p:sp>
        <p:nvSpPr>
          <p:cNvPr id="17411" name="Content Placeholder 2"/>
          <p:cNvSpPr>
            <a:spLocks noGrp="1"/>
          </p:cNvSpPr>
          <p:nvPr>
            <p:ph idx="1"/>
          </p:nvPr>
        </p:nvSpPr>
        <p:spPr/>
        <p:txBody>
          <a:bodyPr/>
          <a:lstStyle/>
          <a:p>
            <a:r>
              <a:rPr lang="en-US" altLang="en-US" smtClean="0"/>
              <a:t>For diagnosis of acute stress disorder, it must be specified whether the traumatic events were experienced directly or indirectly</a:t>
            </a:r>
          </a:p>
          <a:p>
            <a:r>
              <a:rPr lang="en-US" altLang="en-US" smtClean="0"/>
              <a:t>Adjustment disorders (a separate class in the DSM-IV) are included here as various types of responses to stress</a:t>
            </a:r>
          </a:p>
          <a:p>
            <a:r>
              <a:rPr lang="en-US" altLang="en-US" smtClean="0"/>
              <a:t>Major changes in the criteria for the diagnosis of PTSD</a:t>
            </a:r>
          </a:p>
        </p:txBody>
      </p:sp>
    </p:spTree>
    <p:extLst>
      <p:ext uri="{BB962C8B-B14F-4D97-AF65-F5344CB8AC3E}">
        <p14:creationId xmlns:p14="http://schemas.microsoft.com/office/powerpoint/2010/main" val="14840336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Anxiety disorders</a:t>
            </a:r>
          </a:p>
        </p:txBody>
      </p:sp>
      <p:sp>
        <p:nvSpPr>
          <p:cNvPr id="18435" name="Content Placeholder 2"/>
          <p:cNvSpPr>
            <a:spLocks noGrp="1"/>
          </p:cNvSpPr>
          <p:nvPr>
            <p:ph idx="1"/>
          </p:nvPr>
        </p:nvSpPr>
        <p:spPr>
          <a:xfrm>
            <a:off x="457200" y="1143000"/>
            <a:ext cx="8229600" cy="4530725"/>
          </a:xfrm>
        </p:spPr>
        <p:txBody>
          <a:bodyPr>
            <a:normAutofit fontScale="92500" lnSpcReduction="20000"/>
          </a:bodyPr>
          <a:lstStyle/>
          <a:p>
            <a:r>
              <a:rPr lang="en-US" altLang="en-US" sz="2800" smtClean="0"/>
              <a:t>Obsessive-compulsive disorder has been moved out of this category</a:t>
            </a:r>
          </a:p>
          <a:p>
            <a:r>
              <a:rPr lang="en-US" altLang="en-US" sz="2800" smtClean="0"/>
              <a:t>PTSD has been moved out of this category</a:t>
            </a:r>
          </a:p>
          <a:p>
            <a:r>
              <a:rPr lang="en-US" altLang="en-US" sz="2800" smtClean="0"/>
              <a:t>Acute stress disorder has been moved out of this category</a:t>
            </a:r>
          </a:p>
          <a:p>
            <a:r>
              <a:rPr lang="en-US" altLang="en-US" sz="2800" smtClean="0"/>
              <a:t>Changes in criteria for specific phobia and social anxiety have been made</a:t>
            </a:r>
          </a:p>
          <a:p>
            <a:r>
              <a:rPr lang="en-US" altLang="en-US" sz="2800" smtClean="0"/>
              <a:t>Panic attacks can now be used as a specifier within any other disorder in the DSM</a:t>
            </a:r>
          </a:p>
          <a:p>
            <a:r>
              <a:rPr lang="en-US" altLang="en-US" sz="2800" smtClean="0"/>
              <a:t>Separation anxiety disorder has been moved to this group</a:t>
            </a:r>
          </a:p>
          <a:p>
            <a:r>
              <a:rPr lang="en-US" altLang="en-US" sz="2800" smtClean="0"/>
              <a:t>Selective mutism has been moved to this group</a:t>
            </a:r>
          </a:p>
          <a:p>
            <a:endParaRPr lang="en-US" altLang="en-US" smtClean="0"/>
          </a:p>
        </p:txBody>
      </p:sp>
    </p:spTree>
    <p:extLst>
      <p:ext uri="{BB962C8B-B14F-4D97-AF65-F5344CB8AC3E}">
        <p14:creationId xmlns:p14="http://schemas.microsoft.com/office/powerpoint/2010/main" val="13586280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Dissociative disorders</a:t>
            </a:r>
          </a:p>
        </p:txBody>
      </p:sp>
      <p:sp>
        <p:nvSpPr>
          <p:cNvPr id="19459" name="Content Placeholder 2"/>
          <p:cNvSpPr>
            <a:spLocks noGrp="1"/>
          </p:cNvSpPr>
          <p:nvPr>
            <p:ph idx="1"/>
          </p:nvPr>
        </p:nvSpPr>
        <p:spPr/>
        <p:txBody>
          <a:bodyPr/>
          <a:lstStyle/>
          <a:p>
            <a:r>
              <a:rPr lang="en-US" altLang="en-US" smtClean="0"/>
              <a:t>Depersonalization disorder has been relabeled “Depersonalization/Derealization disorder“</a:t>
            </a:r>
          </a:p>
          <a:p>
            <a:r>
              <a:rPr lang="en-US" altLang="en-US" smtClean="0"/>
              <a:t>Dissociative fugue is no longer a separate diagnosis but is now specifier within the diagnosis of "dissociative amnesia“</a:t>
            </a:r>
          </a:p>
          <a:p>
            <a:r>
              <a:rPr lang="en-US" altLang="en-US" smtClean="0"/>
              <a:t>Changes in criteria for the diagnosis of "dissociative identity disorder"</a:t>
            </a:r>
          </a:p>
        </p:txBody>
      </p:sp>
    </p:spTree>
    <p:extLst>
      <p:ext uri="{BB962C8B-B14F-4D97-AF65-F5344CB8AC3E}">
        <p14:creationId xmlns:p14="http://schemas.microsoft.com/office/powerpoint/2010/main" val="21828187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altLang="en-US" smtClean="0"/>
              <a:t>Somatic symptom and related disorders</a:t>
            </a:r>
          </a:p>
        </p:txBody>
      </p:sp>
      <p:sp>
        <p:nvSpPr>
          <p:cNvPr id="20483" name="Content Placeholder 2"/>
          <p:cNvSpPr>
            <a:spLocks noGrp="1"/>
          </p:cNvSpPr>
          <p:nvPr>
            <p:ph idx="1"/>
          </p:nvPr>
        </p:nvSpPr>
        <p:spPr/>
        <p:txBody>
          <a:bodyPr>
            <a:normAutofit fontScale="92500" lnSpcReduction="10000"/>
          </a:bodyPr>
          <a:lstStyle/>
          <a:p>
            <a:r>
              <a:rPr lang="en-US" altLang="en-US" smtClean="0"/>
              <a:t>This is a new name for what was previously called "somatoform disorders“</a:t>
            </a:r>
          </a:p>
          <a:p>
            <a:r>
              <a:rPr lang="en-US" altLang="en-US" smtClean="0"/>
              <a:t>The number of diagnoses in this category has been reduced. The diagnoses of somatization disorder, hypochondriasis, pain disorder and undifferentiated somatoform disorder have all been removed</a:t>
            </a:r>
          </a:p>
          <a:p>
            <a:r>
              <a:rPr lang="en-US" altLang="en-US" smtClean="0"/>
              <a:t>"Illness anxiety disorder" has been an added diagnosis and replaces hypochondriasis</a:t>
            </a:r>
          </a:p>
          <a:p>
            <a:r>
              <a:rPr lang="en-US" altLang="en-US" smtClean="0"/>
              <a:t>Factitious disorder is now included in this group</a:t>
            </a:r>
          </a:p>
        </p:txBody>
      </p:sp>
    </p:spTree>
    <p:extLst>
      <p:ext uri="{BB962C8B-B14F-4D97-AF65-F5344CB8AC3E}">
        <p14:creationId xmlns:p14="http://schemas.microsoft.com/office/powerpoint/2010/main" val="14061497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Feeding and eating disorders</a:t>
            </a:r>
          </a:p>
        </p:txBody>
      </p:sp>
      <p:sp>
        <p:nvSpPr>
          <p:cNvPr id="21507" name="Content Placeholder 2"/>
          <p:cNvSpPr>
            <a:spLocks noGrp="1"/>
          </p:cNvSpPr>
          <p:nvPr>
            <p:ph idx="1"/>
          </p:nvPr>
        </p:nvSpPr>
        <p:spPr/>
        <p:txBody>
          <a:bodyPr/>
          <a:lstStyle/>
          <a:p>
            <a:r>
              <a:rPr lang="en-US" altLang="en-US" smtClean="0"/>
              <a:t>"Binge eating disorder' is now included as a separate diagnosis</a:t>
            </a:r>
          </a:p>
          <a:p>
            <a:r>
              <a:rPr lang="en-US" altLang="en-US" smtClean="0"/>
              <a:t>also includes a number of diagnosis that were previously included in a DSM-IV TR in the chapter "disorders usually 1st diagnosed during infancy childhood and adolescence“.</a:t>
            </a:r>
          </a:p>
          <a:p>
            <a:pPr lvl="1"/>
            <a:r>
              <a:rPr lang="en-US" altLang="en-US" smtClean="0"/>
              <a:t>Pica and rumination disorder are 2 examples</a:t>
            </a:r>
          </a:p>
        </p:txBody>
      </p:sp>
    </p:spTree>
    <p:extLst>
      <p:ext uri="{BB962C8B-B14F-4D97-AF65-F5344CB8AC3E}">
        <p14:creationId xmlns:p14="http://schemas.microsoft.com/office/powerpoint/2010/main" val="42036018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Elimination disorders</a:t>
            </a:r>
          </a:p>
        </p:txBody>
      </p:sp>
      <p:sp>
        <p:nvSpPr>
          <p:cNvPr id="22531" name="Content Placeholder 2"/>
          <p:cNvSpPr>
            <a:spLocks noGrp="1"/>
          </p:cNvSpPr>
          <p:nvPr>
            <p:ph idx="1"/>
          </p:nvPr>
        </p:nvSpPr>
        <p:spPr>
          <a:xfrm>
            <a:off x="533400" y="1066800"/>
            <a:ext cx="8229600" cy="4530725"/>
          </a:xfrm>
        </p:spPr>
        <p:txBody>
          <a:bodyPr>
            <a:normAutofit fontScale="85000" lnSpcReduction="20000"/>
          </a:bodyPr>
          <a:lstStyle/>
          <a:p>
            <a:r>
              <a:rPr lang="en-US" altLang="en-US" smtClean="0"/>
              <a:t>Originally classified in chapters on childhood and infancy. Now have separate classification</a:t>
            </a:r>
          </a:p>
          <a:p>
            <a:endParaRPr lang="en-US" altLang="en-US" smtClean="0"/>
          </a:p>
          <a:p>
            <a:r>
              <a:rPr lang="it-IT" altLang="en-US" smtClean="0"/>
              <a:t>Primary insomnia renamed "insomnia disorder«</a:t>
            </a:r>
          </a:p>
          <a:p>
            <a:r>
              <a:rPr lang="en-US" altLang="en-US" smtClean="0"/>
              <a:t>Narcolepsy now distinguished from other forms of hypersomnia</a:t>
            </a:r>
          </a:p>
          <a:p>
            <a:r>
              <a:rPr lang="en-US" altLang="en-US" smtClean="0"/>
              <a:t>Breathing related sleep disorders have been broken into 3 separate diagnoses</a:t>
            </a:r>
          </a:p>
          <a:p>
            <a:r>
              <a:rPr lang="en-US" altLang="en-US" smtClean="0"/>
              <a:t>Rapid eye movement disorder and restless leg syndrome are now independent diagnoses within this category</a:t>
            </a:r>
          </a:p>
        </p:txBody>
      </p:sp>
      <p:sp>
        <p:nvSpPr>
          <p:cNvPr id="4" name="Title 1"/>
          <p:cNvSpPr txBox="1">
            <a:spLocks/>
          </p:cNvSpPr>
          <p:nvPr/>
        </p:nvSpPr>
        <p:spPr bwMode="auto">
          <a:xfrm>
            <a:off x="381000" y="1676400"/>
            <a:ext cx="8229600" cy="1139825"/>
          </a:xfrm>
          <a:prstGeom prst="rect">
            <a:avLst/>
          </a:prstGeom>
          <a:noFill/>
          <a:ln>
            <a:noFill/>
          </a:ln>
          <a:extLst/>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defRPr/>
            </a:pPr>
            <a:r>
              <a:rPr lang="en-US" dirty="0"/>
              <a:t>Sleep wake dis</a:t>
            </a:r>
            <a:r>
              <a:rPr lang="en-US" kern="0" dirty="0" smtClean="0"/>
              <a:t>orders</a:t>
            </a:r>
            <a:endParaRPr lang="en-US" kern="0" dirty="0"/>
          </a:p>
        </p:txBody>
      </p:sp>
    </p:spTree>
    <p:extLst>
      <p:ext uri="{BB962C8B-B14F-4D97-AF65-F5344CB8AC3E}">
        <p14:creationId xmlns:p14="http://schemas.microsoft.com/office/powerpoint/2010/main" val="6883548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1143000"/>
          </a:xfrm>
        </p:spPr>
        <p:txBody>
          <a:bodyPr/>
          <a:lstStyle/>
          <a:p>
            <a:r>
              <a:rPr lang="en-US" altLang="en-US" dirty="0" smtClean="0"/>
              <a:t>Sexual dysfunctions</a:t>
            </a:r>
          </a:p>
        </p:txBody>
      </p:sp>
      <p:sp>
        <p:nvSpPr>
          <p:cNvPr id="23555" name="Content Placeholder 2"/>
          <p:cNvSpPr>
            <a:spLocks noGrp="1"/>
          </p:cNvSpPr>
          <p:nvPr>
            <p:ph idx="1"/>
          </p:nvPr>
        </p:nvSpPr>
        <p:spPr>
          <a:xfrm>
            <a:off x="304800" y="914400"/>
            <a:ext cx="8229600" cy="4530725"/>
          </a:xfrm>
        </p:spPr>
        <p:txBody>
          <a:bodyPr>
            <a:normAutofit fontScale="92500" lnSpcReduction="20000"/>
          </a:bodyPr>
          <a:lstStyle/>
          <a:p>
            <a:r>
              <a:rPr lang="en-US" altLang="en-US" smtClean="0"/>
              <a:t>Some gender related sexual dysfunctions have been outed</a:t>
            </a:r>
          </a:p>
          <a:p>
            <a:r>
              <a:rPr lang="en-US" altLang="en-US" smtClean="0"/>
              <a:t>Now only 2 subtypes-acquired versus lifelong and generalized versus situational</a:t>
            </a:r>
          </a:p>
          <a:p>
            <a:endParaRPr lang="en-US" altLang="en-US" smtClean="0"/>
          </a:p>
          <a:p>
            <a:r>
              <a:rPr lang="en-US" altLang="en-US" smtClean="0"/>
              <a:t>New diagnostic class and the DSM 5</a:t>
            </a:r>
          </a:p>
          <a:p>
            <a:r>
              <a:rPr lang="en-US" altLang="en-US" smtClean="0"/>
              <a:t>Include separate classifications for children adolescents and adults</a:t>
            </a:r>
          </a:p>
          <a:p>
            <a:r>
              <a:rPr lang="en-US" altLang="en-US" smtClean="0"/>
              <a:t>The construct of gender has replaced the construct of sex</a:t>
            </a:r>
          </a:p>
        </p:txBody>
      </p:sp>
      <p:sp>
        <p:nvSpPr>
          <p:cNvPr id="4" name="Title 1"/>
          <p:cNvSpPr txBox="1">
            <a:spLocks/>
          </p:cNvSpPr>
          <p:nvPr/>
        </p:nvSpPr>
        <p:spPr bwMode="auto">
          <a:xfrm>
            <a:off x="304800" y="2362200"/>
            <a:ext cx="8229600" cy="1139825"/>
          </a:xfrm>
          <a:prstGeom prst="rect">
            <a:avLst/>
          </a:prstGeom>
          <a:noFill/>
          <a:ln>
            <a:noFill/>
          </a:ln>
          <a:extLst/>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defRPr/>
            </a:pPr>
            <a:r>
              <a:rPr lang="en-US" kern="0" dirty="0" smtClean="0"/>
              <a:t>Gender </a:t>
            </a:r>
            <a:r>
              <a:rPr lang="en-US" kern="0" dirty="0" err="1" smtClean="0"/>
              <a:t>dysphoria</a:t>
            </a:r>
            <a:endParaRPr lang="en-US" kern="0" dirty="0"/>
          </a:p>
        </p:txBody>
      </p:sp>
    </p:spTree>
    <p:extLst>
      <p:ext uri="{BB962C8B-B14F-4D97-AF65-F5344CB8AC3E}">
        <p14:creationId xmlns:p14="http://schemas.microsoft.com/office/powerpoint/2010/main" val="2329560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altLang="en-US" smtClean="0"/>
              <a:t>Disruptive, impulse control and conduct disorders</a:t>
            </a:r>
          </a:p>
        </p:txBody>
      </p:sp>
      <p:sp>
        <p:nvSpPr>
          <p:cNvPr id="24579" name="Content Placeholder 2"/>
          <p:cNvSpPr>
            <a:spLocks noGrp="1"/>
          </p:cNvSpPr>
          <p:nvPr>
            <p:ph idx="1"/>
          </p:nvPr>
        </p:nvSpPr>
        <p:spPr>
          <a:xfrm>
            <a:off x="0" y="1524000"/>
            <a:ext cx="9067800" cy="4530725"/>
          </a:xfrm>
        </p:spPr>
        <p:txBody>
          <a:bodyPr>
            <a:normAutofit lnSpcReduction="10000"/>
          </a:bodyPr>
          <a:lstStyle/>
          <a:p>
            <a:r>
              <a:rPr lang="en-US" altLang="en-US" smtClean="0"/>
              <a:t>New diagnostic grouping and DSM 5</a:t>
            </a:r>
          </a:p>
          <a:p>
            <a:r>
              <a:rPr lang="en-US" altLang="en-US" smtClean="0"/>
              <a:t>Combines a group of disorders previously included in disorders of infancy and childhood such as conduct disorder oppositional defiant disorder with a group previously known as impulse control disorders not otherwise classified</a:t>
            </a:r>
          </a:p>
          <a:p>
            <a:r>
              <a:rPr lang="en-US" altLang="en-US" smtClean="0"/>
              <a:t>Oppositional defiant disorder now has 3 subtypes</a:t>
            </a:r>
          </a:p>
          <a:p>
            <a:r>
              <a:rPr lang="en-US" altLang="en-US" smtClean="0"/>
              <a:t>Intermittent explosive disorder no longer requires physical violence but can include verbal aggression</a:t>
            </a:r>
          </a:p>
        </p:txBody>
      </p:sp>
    </p:spTree>
    <p:extLst>
      <p:ext uri="{BB962C8B-B14F-4D97-AF65-F5344CB8AC3E}">
        <p14:creationId xmlns:p14="http://schemas.microsoft.com/office/powerpoint/2010/main" val="6931793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altLang="en-US" smtClean="0"/>
              <a:t>Substance related and addictive disorders</a:t>
            </a:r>
          </a:p>
        </p:txBody>
      </p:sp>
      <p:sp>
        <p:nvSpPr>
          <p:cNvPr id="25603" name="Content Placeholder 2"/>
          <p:cNvSpPr>
            <a:spLocks noGrp="1"/>
          </p:cNvSpPr>
          <p:nvPr>
            <p:ph idx="1"/>
          </p:nvPr>
        </p:nvSpPr>
        <p:spPr/>
        <p:txBody>
          <a:bodyPr/>
          <a:lstStyle/>
          <a:p>
            <a:r>
              <a:rPr lang="en-US" altLang="en-US" smtClean="0"/>
              <a:t>The distinctions between substance abuse and substance dependence are no longer made</a:t>
            </a:r>
          </a:p>
          <a:p>
            <a:pPr lvl="1"/>
            <a:r>
              <a:rPr lang="en-US" altLang="en-US" smtClean="0"/>
              <a:t>Now includes criteria for intoxication, withdrawal and substance induced disorders</a:t>
            </a:r>
          </a:p>
          <a:p>
            <a:r>
              <a:rPr lang="en-US" altLang="en-US" smtClean="0"/>
              <a:t>Now includes gambling disorder</a:t>
            </a:r>
          </a:p>
          <a:p>
            <a:r>
              <a:rPr lang="en-US" altLang="en-US" smtClean="0"/>
              <a:t>Cannabis and caffeine withdrawal are now new disorders</a:t>
            </a:r>
          </a:p>
        </p:txBody>
      </p:sp>
    </p:spTree>
    <p:extLst>
      <p:ext uri="{BB962C8B-B14F-4D97-AF65-F5344CB8AC3E}">
        <p14:creationId xmlns:p14="http://schemas.microsoft.com/office/powerpoint/2010/main" val="2615780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Other problems</a:t>
            </a:r>
          </a:p>
        </p:txBody>
      </p:sp>
      <p:sp>
        <p:nvSpPr>
          <p:cNvPr id="3" name="Content Placeholder 2"/>
          <p:cNvSpPr>
            <a:spLocks noGrp="1"/>
          </p:cNvSpPr>
          <p:nvPr>
            <p:ph idx="1"/>
          </p:nvPr>
        </p:nvSpPr>
        <p:spPr/>
        <p:txBody>
          <a:bodyPr>
            <a:normAutofit fontScale="85000" lnSpcReduction="20000"/>
          </a:bodyPr>
          <a:lstStyle/>
          <a:p>
            <a:pPr>
              <a:defRPr/>
            </a:pPr>
            <a:r>
              <a:rPr lang="en-US" dirty="0" smtClean="0"/>
              <a:t>Separates diagnoses from treatment</a:t>
            </a:r>
          </a:p>
          <a:p>
            <a:pPr>
              <a:defRPr/>
            </a:pPr>
            <a:r>
              <a:rPr lang="en-US" dirty="0" smtClean="0"/>
              <a:t>Diagnosis has become an end in itself!  (billability &amp; pressure for scientific determinism)</a:t>
            </a:r>
          </a:p>
          <a:p>
            <a:pPr>
              <a:defRPr/>
            </a:pPr>
            <a:r>
              <a:rPr lang="en-US" b="1" dirty="0" smtClean="0"/>
              <a:t>Minimizes TIME as a major factor in making diagnoses</a:t>
            </a:r>
          </a:p>
          <a:p>
            <a:pPr>
              <a:defRPr/>
            </a:pPr>
            <a:r>
              <a:rPr lang="en-US" dirty="0" smtClean="0"/>
              <a:t>Minimizes  emergent symptoms</a:t>
            </a:r>
          </a:p>
          <a:p>
            <a:pPr>
              <a:defRPr/>
            </a:pPr>
            <a:r>
              <a:rPr lang="en-US" b="1" dirty="0" smtClean="0"/>
              <a:t>Minimizes lack of symptom clarity as an issue</a:t>
            </a:r>
          </a:p>
          <a:p>
            <a:pPr>
              <a:defRPr/>
            </a:pPr>
            <a:r>
              <a:rPr lang="en-US" dirty="0" smtClean="0"/>
              <a:t>Ignores internal </a:t>
            </a:r>
            <a:r>
              <a:rPr lang="en-US" dirty="0" err="1" smtClean="0"/>
              <a:t>unobservables</a:t>
            </a:r>
            <a:endParaRPr lang="en-US" dirty="0" smtClean="0"/>
          </a:p>
          <a:p>
            <a:pPr>
              <a:defRPr/>
            </a:pPr>
            <a:r>
              <a:rPr lang="en-US" dirty="0" smtClean="0"/>
              <a:t>Funnels </a:t>
            </a:r>
            <a:r>
              <a:rPr lang="en-US" dirty="0" err="1" smtClean="0"/>
              <a:t>tx</a:t>
            </a:r>
            <a:r>
              <a:rPr lang="en-US" dirty="0" smtClean="0"/>
              <a:t> focus to symptom negation rather than well-being</a:t>
            </a:r>
          </a:p>
          <a:p>
            <a:pPr>
              <a:defRPr/>
            </a:pPr>
            <a:r>
              <a:rPr lang="en-US" dirty="0" smtClean="0"/>
              <a:t>Forces clinician to make immediate diagnoses</a:t>
            </a:r>
          </a:p>
          <a:p>
            <a:pPr>
              <a:defRPr/>
            </a:pPr>
            <a:r>
              <a:rPr lang="en-US" dirty="0" smtClean="0"/>
              <a:t>Forces clinician to more severe DX</a:t>
            </a:r>
          </a:p>
          <a:p>
            <a:pPr>
              <a:defRPr/>
            </a:pPr>
            <a:endParaRPr lang="en-US" dirty="0"/>
          </a:p>
        </p:txBody>
      </p:sp>
    </p:spTree>
    <p:extLst>
      <p:ext uri="{BB962C8B-B14F-4D97-AF65-F5344CB8AC3E}">
        <p14:creationId xmlns:p14="http://schemas.microsoft.com/office/powerpoint/2010/main" val="2423413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Neuro-cognitive disorders</a:t>
            </a:r>
          </a:p>
        </p:txBody>
      </p:sp>
      <p:sp>
        <p:nvSpPr>
          <p:cNvPr id="26627" name="Content Placeholder 2"/>
          <p:cNvSpPr>
            <a:spLocks noGrp="1"/>
          </p:cNvSpPr>
          <p:nvPr>
            <p:ph idx="1"/>
          </p:nvPr>
        </p:nvSpPr>
        <p:spPr/>
        <p:txBody>
          <a:bodyPr/>
          <a:lstStyle/>
          <a:p>
            <a:r>
              <a:rPr lang="en-US" altLang="en-US" smtClean="0"/>
              <a:t>New diagnostic group</a:t>
            </a:r>
          </a:p>
          <a:p>
            <a:r>
              <a:rPr lang="en-US" altLang="en-US" smtClean="0"/>
              <a:t>Dementia and amnestic disorder are included in this new group</a:t>
            </a:r>
          </a:p>
          <a:p>
            <a:r>
              <a:rPr lang="en-US" altLang="en-US" smtClean="0"/>
              <a:t>Mild NCD is a new diagnosis</a:t>
            </a:r>
          </a:p>
        </p:txBody>
      </p:sp>
    </p:spTree>
    <p:extLst>
      <p:ext uri="{BB962C8B-B14F-4D97-AF65-F5344CB8AC3E}">
        <p14:creationId xmlns:p14="http://schemas.microsoft.com/office/powerpoint/2010/main" val="26613321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Personality disorders</a:t>
            </a:r>
            <a:endParaRPr lang="en-US" dirty="0"/>
          </a:p>
        </p:txBody>
      </p:sp>
      <p:sp>
        <p:nvSpPr>
          <p:cNvPr id="3" name="Subtitle 2"/>
          <p:cNvSpPr>
            <a:spLocks noGrp="1"/>
          </p:cNvSpPr>
          <p:nvPr>
            <p:ph type="subTitle" idx="1"/>
          </p:nvPr>
        </p:nvSpPr>
        <p:spPr/>
        <p:txBody>
          <a:bodyPr/>
          <a:lstStyle/>
          <a:p>
            <a:r>
              <a:rPr lang="en-US" dirty="0" smtClean="0"/>
              <a:t>Nothing changes</a:t>
            </a:r>
            <a:endParaRPr lang="en-US" dirty="0"/>
          </a:p>
        </p:txBody>
      </p:sp>
    </p:spTree>
    <p:extLst>
      <p:ext uri="{BB962C8B-B14F-4D97-AF65-F5344CB8AC3E}">
        <p14:creationId xmlns:p14="http://schemas.microsoft.com/office/powerpoint/2010/main" val="25085435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DSM 5 promised major changes in criteria</a:t>
            </a:r>
            <a:endParaRPr lang="en-US" dirty="0"/>
          </a:p>
        </p:txBody>
      </p:sp>
      <p:sp>
        <p:nvSpPr>
          <p:cNvPr id="3" name="Content Placeholder 2"/>
          <p:cNvSpPr>
            <a:spLocks noGrp="1"/>
          </p:cNvSpPr>
          <p:nvPr>
            <p:ph idx="1"/>
          </p:nvPr>
        </p:nvSpPr>
        <p:spPr/>
        <p:txBody>
          <a:bodyPr/>
          <a:lstStyle/>
          <a:p>
            <a:pPr>
              <a:defRPr/>
            </a:pPr>
            <a:r>
              <a:rPr lang="en-US" dirty="0" smtClean="0"/>
              <a:t>Promised dimensional focus</a:t>
            </a:r>
          </a:p>
          <a:p>
            <a:pPr>
              <a:defRPr/>
            </a:pPr>
            <a:r>
              <a:rPr lang="en-US" dirty="0"/>
              <a:t>Promised reduction in number of </a:t>
            </a:r>
            <a:r>
              <a:rPr lang="en-US" dirty="0" err="1" smtClean="0"/>
              <a:t>personaliity</a:t>
            </a:r>
            <a:r>
              <a:rPr lang="en-US" dirty="0" smtClean="0"/>
              <a:t> </a:t>
            </a:r>
            <a:r>
              <a:rPr lang="en-US" dirty="0"/>
              <a:t>disorders to </a:t>
            </a:r>
            <a:r>
              <a:rPr lang="en-US" dirty="0" smtClean="0"/>
              <a:t>five</a:t>
            </a:r>
          </a:p>
          <a:p>
            <a:pPr>
              <a:defRPr/>
            </a:pPr>
            <a:r>
              <a:rPr lang="en-US" dirty="0" smtClean="0"/>
              <a:t>Changes did not occur</a:t>
            </a:r>
          </a:p>
          <a:p>
            <a:pPr>
              <a:defRPr/>
            </a:pPr>
            <a:r>
              <a:rPr lang="en-US" dirty="0" smtClean="0"/>
              <a:t>Dimensional focus for personality disorders was moved to section 3</a:t>
            </a:r>
            <a:endParaRPr lang="en-US" dirty="0"/>
          </a:p>
          <a:p>
            <a:pPr>
              <a:defRPr/>
            </a:pPr>
            <a:endParaRPr lang="en-US" dirty="0"/>
          </a:p>
        </p:txBody>
      </p:sp>
    </p:spTree>
    <p:extLst>
      <p:ext uri="{BB962C8B-B14F-4D97-AF65-F5344CB8AC3E}">
        <p14:creationId xmlns:p14="http://schemas.microsoft.com/office/powerpoint/2010/main" val="16381793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a:xfrm>
            <a:off x="228600" y="244475"/>
            <a:ext cx="9067800" cy="1431925"/>
          </a:xfrm>
        </p:spPr>
        <p:txBody>
          <a:bodyPr>
            <a:normAutofit fontScale="90000"/>
          </a:bodyPr>
          <a:lstStyle/>
          <a:p>
            <a:pPr eaLnBrk="1" hangingPunct="1">
              <a:defRPr/>
            </a:pPr>
            <a:r>
              <a:rPr lang="en-US" altLang="en-US" dirty="0" smtClean="0"/>
              <a:t>Primary Criteria in DSM 5</a:t>
            </a:r>
            <a:br>
              <a:rPr lang="en-US" altLang="en-US" dirty="0" smtClean="0"/>
            </a:br>
            <a:r>
              <a:rPr lang="en-US" altLang="en-US" dirty="0" smtClean="0"/>
              <a:t>(Unchanged from DSM-IV TR)</a:t>
            </a:r>
          </a:p>
        </p:txBody>
      </p:sp>
      <p:sp>
        <p:nvSpPr>
          <p:cNvPr id="66563" name="Rectangle 3"/>
          <p:cNvSpPr>
            <a:spLocks noGrp="1" noRot="1" noChangeArrowheads="1"/>
          </p:cNvSpPr>
          <p:nvPr>
            <p:ph type="body" idx="1"/>
          </p:nvPr>
        </p:nvSpPr>
        <p:spPr/>
        <p:txBody>
          <a:bodyPr/>
          <a:lstStyle/>
          <a:p>
            <a:pPr marL="609600" indent="-609600" eaLnBrk="1" hangingPunct="1">
              <a:lnSpc>
                <a:spcPct val="80000"/>
              </a:lnSpc>
              <a:buFont typeface="Wingdings" pitchFamily="2" charset="2"/>
              <a:buAutoNum type="alphaUcPeriod"/>
              <a:defRPr/>
            </a:pPr>
            <a:r>
              <a:rPr lang="en-US" altLang="en-US" sz="2400" dirty="0" smtClean="0"/>
              <a:t>Enduring pattern of inner experience &amp; behavior that deviates markedly from expectations of the culture. This pattern is manifested in 2 or more of the following areas</a:t>
            </a:r>
          </a:p>
          <a:p>
            <a:pPr marL="990600" lvl="1" indent="-533400" eaLnBrk="1" hangingPunct="1">
              <a:lnSpc>
                <a:spcPct val="80000"/>
              </a:lnSpc>
              <a:buFont typeface="Wingdings" pitchFamily="2" charset="2"/>
              <a:buAutoNum type="alphaUcPeriod"/>
              <a:defRPr/>
            </a:pPr>
            <a:r>
              <a:rPr lang="en-US" altLang="en-US" sz="2000" dirty="0" smtClean="0"/>
              <a:t>Cognition; </a:t>
            </a:r>
          </a:p>
          <a:p>
            <a:pPr marL="990600" lvl="1" indent="-533400" eaLnBrk="1" hangingPunct="1">
              <a:lnSpc>
                <a:spcPct val="80000"/>
              </a:lnSpc>
              <a:buFont typeface="Wingdings" pitchFamily="2" charset="2"/>
              <a:buAutoNum type="alphaUcPeriod"/>
              <a:defRPr/>
            </a:pPr>
            <a:r>
              <a:rPr lang="en-US" altLang="en-US" sz="2000" dirty="0" smtClean="0"/>
              <a:t>Affect; </a:t>
            </a:r>
          </a:p>
          <a:p>
            <a:pPr marL="990600" lvl="1" indent="-533400" eaLnBrk="1" hangingPunct="1">
              <a:lnSpc>
                <a:spcPct val="80000"/>
              </a:lnSpc>
              <a:buFont typeface="Wingdings" pitchFamily="2" charset="2"/>
              <a:buAutoNum type="alphaUcPeriod"/>
              <a:defRPr/>
            </a:pPr>
            <a:r>
              <a:rPr lang="en-US" altLang="en-US" sz="2000" dirty="0" smtClean="0"/>
              <a:t>Interpersonal; </a:t>
            </a:r>
          </a:p>
          <a:p>
            <a:pPr marL="990600" lvl="1" indent="-533400" eaLnBrk="1" hangingPunct="1">
              <a:lnSpc>
                <a:spcPct val="80000"/>
              </a:lnSpc>
              <a:buFont typeface="Wingdings" pitchFamily="2" charset="2"/>
              <a:buAutoNum type="alphaUcPeriod"/>
              <a:defRPr/>
            </a:pPr>
            <a:r>
              <a:rPr lang="en-US" altLang="en-US" sz="2000" dirty="0" smtClean="0"/>
              <a:t>Impulse control</a:t>
            </a:r>
          </a:p>
          <a:p>
            <a:pPr marL="990600" lvl="1" indent="-533400" eaLnBrk="1" hangingPunct="1">
              <a:lnSpc>
                <a:spcPct val="80000"/>
              </a:lnSpc>
              <a:buFont typeface="Wingdings" pitchFamily="2" charset="2"/>
              <a:buNone/>
              <a:defRPr/>
            </a:pPr>
            <a:endParaRPr lang="en-US" altLang="en-US" sz="2000" dirty="0" smtClean="0"/>
          </a:p>
          <a:p>
            <a:pPr marL="609600" indent="-609600" eaLnBrk="1" hangingPunct="1">
              <a:lnSpc>
                <a:spcPct val="80000"/>
              </a:lnSpc>
              <a:buFont typeface="Wingdings" pitchFamily="2" charset="2"/>
              <a:buAutoNum type="alphaUcPeriod"/>
              <a:defRPr/>
            </a:pPr>
            <a:r>
              <a:rPr lang="en-US" altLang="en-US" sz="2400" dirty="0" smtClean="0"/>
              <a:t>Inflexible &amp; pervasive across situation</a:t>
            </a:r>
          </a:p>
          <a:p>
            <a:pPr marL="609600" indent="-609600" eaLnBrk="1" hangingPunct="1">
              <a:lnSpc>
                <a:spcPct val="80000"/>
              </a:lnSpc>
              <a:buFont typeface="Wingdings" pitchFamily="2" charset="2"/>
              <a:buAutoNum type="alphaUcPeriod"/>
              <a:defRPr/>
            </a:pPr>
            <a:r>
              <a:rPr lang="en-US" altLang="en-US" sz="2400" dirty="0" smtClean="0"/>
              <a:t>Distress or impairment in social, occupational interpersonal..…</a:t>
            </a:r>
          </a:p>
          <a:p>
            <a:pPr marL="609600" indent="-609600" eaLnBrk="1" hangingPunct="1">
              <a:lnSpc>
                <a:spcPct val="80000"/>
              </a:lnSpc>
              <a:buFont typeface="Wingdings" pitchFamily="2" charset="2"/>
              <a:buAutoNum type="alphaUcPeriod"/>
              <a:defRPr/>
            </a:pPr>
            <a:r>
              <a:rPr lang="en-US" altLang="en-US" sz="2400" dirty="0" smtClean="0"/>
              <a:t>Long-standing (back to adolescence or early adulthood)</a:t>
            </a:r>
          </a:p>
        </p:txBody>
      </p:sp>
    </p:spTree>
    <p:extLst>
      <p:ext uri="{BB962C8B-B14F-4D97-AF65-F5344CB8AC3E}">
        <p14:creationId xmlns:p14="http://schemas.microsoft.com/office/powerpoint/2010/main" val="75599369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Dimensional classification of personality disorders</a:t>
            </a:r>
            <a:endParaRPr lang="en-US" dirty="0"/>
          </a:p>
        </p:txBody>
      </p:sp>
      <p:sp>
        <p:nvSpPr>
          <p:cNvPr id="3" name="Content Placeholder 2"/>
          <p:cNvSpPr>
            <a:spLocks noGrp="1"/>
          </p:cNvSpPr>
          <p:nvPr>
            <p:ph idx="1"/>
          </p:nvPr>
        </p:nvSpPr>
        <p:spPr/>
        <p:txBody>
          <a:bodyPr/>
          <a:lstStyle/>
          <a:p>
            <a:pPr>
              <a:defRPr/>
            </a:pPr>
            <a:r>
              <a:rPr lang="en-US" dirty="0" smtClean="0"/>
              <a:t>Authors of DSM 5 had planned to use dimensional measures to diagnose personality disorders</a:t>
            </a:r>
          </a:p>
          <a:p>
            <a:pPr>
              <a:defRPr/>
            </a:pPr>
            <a:r>
              <a:rPr lang="en-US" dirty="0" smtClean="0"/>
              <a:t>They plan to reduce personality disorders from 10 to 5</a:t>
            </a:r>
          </a:p>
          <a:p>
            <a:pPr>
              <a:defRPr/>
            </a:pPr>
            <a:r>
              <a:rPr lang="en-US" dirty="0" smtClean="0"/>
              <a:t>This changed in a closed-door meeting</a:t>
            </a:r>
          </a:p>
          <a:p>
            <a:pPr>
              <a:defRPr/>
            </a:pPr>
            <a:r>
              <a:rPr lang="en-US" dirty="0" smtClean="0"/>
              <a:t>Dimensional measures are now in section 3</a:t>
            </a:r>
            <a:endParaRPr lang="en-US" dirty="0"/>
          </a:p>
        </p:txBody>
      </p:sp>
    </p:spTree>
    <p:extLst>
      <p:ext uri="{BB962C8B-B14F-4D97-AF65-F5344CB8AC3E}">
        <p14:creationId xmlns:p14="http://schemas.microsoft.com/office/powerpoint/2010/main" val="32467695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8" y="304800"/>
            <a:ext cx="9129712" cy="974725"/>
          </a:xfrm>
          <a:ln w="57150">
            <a:solidFill>
              <a:schemeClr val="bg2"/>
            </a:solidFill>
          </a:ln>
        </p:spPr>
        <p:txBody>
          <a:bodyPr>
            <a:normAutofit fontScale="90000"/>
          </a:bodyPr>
          <a:lstStyle/>
          <a:p>
            <a:pPr>
              <a:defRPr/>
            </a:pPr>
            <a:r>
              <a:rPr lang="en-US" sz="3800" dirty="0" smtClean="0"/>
              <a:t>Proposed changes in assessment of PDs   	                    Two       broad       dimensions</a:t>
            </a:r>
            <a:endParaRPr lang="en-US" sz="3800" dirty="0"/>
          </a:p>
        </p:txBody>
      </p:sp>
      <p:sp>
        <p:nvSpPr>
          <p:cNvPr id="3" name="Content Placeholder 2"/>
          <p:cNvSpPr>
            <a:spLocks noGrp="1"/>
          </p:cNvSpPr>
          <p:nvPr>
            <p:ph idx="1"/>
          </p:nvPr>
        </p:nvSpPr>
        <p:spPr/>
        <p:txBody>
          <a:bodyPr/>
          <a:lstStyle/>
          <a:p>
            <a:pPr>
              <a:defRPr/>
            </a:pPr>
            <a:endParaRPr lang="en-US" dirty="0"/>
          </a:p>
        </p:txBody>
      </p:sp>
      <p:sp>
        <p:nvSpPr>
          <p:cNvPr id="128004" name="TextBox 3"/>
          <p:cNvSpPr txBox="1">
            <a:spLocks noChangeArrowheads="1"/>
          </p:cNvSpPr>
          <p:nvPr/>
        </p:nvSpPr>
        <p:spPr bwMode="auto">
          <a:xfrm>
            <a:off x="457200" y="1676400"/>
            <a:ext cx="3071813" cy="2124075"/>
          </a:xfrm>
          <a:prstGeom prst="rect">
            <a:avLst/>
          </a:prstGeom>
          <a:solidFill>
            <a:srgbClr val="FFC000"/>
          </a:solidFill>
          <a:ln w="28575">
            <a:solidFill>
              <a:schemeClr val="bg2"/>
            </a:solidFill>
            <a:miter lim="800000"/>
            <a:headEnd/>
            <a:tailEnd/>
          </a:ln>
        </p:spPr>
        <p:txBody>
          <a:bodyPr wrap="none">
            <a:spAutoFit/>
          </a:bodyPr>
          <a:lstStyle>
            <a:lvl1pPr eaLnBrk="0" hangingPunct="0">
              <a:defRPr sz="4400">
                <a:solidFill>
                  <a:schemeClr val="tx1"/>
                </a:solidFill>
                <a:latin typeface="Arial" pitchFamily="34" charset="0"/>
                <a:cs typeface="Arial" pitchFamily="34" charset="0"/>
              </a:defRPr>
            </a:lvl1pPr>
            <a:lvl2pPr marL="742950" indent="-285750" eaLnBrk="0" hangingPunct="0">
              <a:defRPr sz="4400">
                <a:solidFill>
                  <a:schemeClr val="tx1"/>
                </a:solidFill>
                <a:latin typeface="Arial" pitchFamily="34" charset="0"/>
                <a:cs typeface="Arial" pitchFamily="34" charset="0"/>
              </a:defRPr>
            </a:lvl2pPr>
            <a:lvl3pPr marL="1143000" indent="-228600" eaLnBrk="0" hangingPunct="0">
              <a:defRPr sz="4400">
                <a:solidFill>
                  <a:schemeClr val="tx1"/>
                </a:solidFill>
                <a:latin typeface="Arial" pitchFamily="34" charset="0"/>
                <a:cs typeface="Arial" pitchFamily="34" charset="0"/>
              </a:defRPr>
            </a:lvl3pPr>
            <a:lvl4pPr marL="1600200" indent="-228600" eaLnBrk="0" hangingPunct="0">
              <a:defRPr sz="4400">
                <a:solidFill>
                  <a:schemeClr val="tx1"/>
                </a:solidFill>
                <a:latin typeface="Arial" pitchFamily="34" charset="0"/>
                <a:cs typeface="Arial" pitchFamily="34" charset="0"/>
              </a:defRPr>
            </a:lvl4pPr>
            <a:lvl5pPr marL="2057400" indent="-228600" eaLnBrk="0" hangingPunct="0">
              <a:defRPr sz="4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400">
                <a:solidFill>
                  <a:schemeClr val="tx1"/>
                </a:solidFill>
                <a:latin typeface="Arial" pitchFamily="34" charset="0"/>
                <a:cs typeface="Arial" pitchFamily="34" charset="0"/>
              </a:defRPr>
            </a:lvl9pPr>
          </a:lstStyle>
          <a:p>
            <a:pPr eaLnBrk="1" hangingPunct="1"/>
            <a:r>
              <a:rPr lang="en-US" altLang="en-US">
                <a:solidFill>
                  <a:srgbClr val="FF0000"/>
                </a:solidFill>
              </a:rPr>
              <a:t>Overall </a:t>
            </a:r>
          </a:p>
          <a:p>
            <a:pPr eaLnBrk="1" hangingPunct="1"/>
            <a:r>
              <a:rPr lang="en-US" altLang="en-US">
                <a:solidFill>
                  <a:srgbClr val="FF0000"/>
                </a:solidFill>
              </a:rPr>
              <a:t>personality </a:t>
            </a:r>
          </a:p>
          <a:p>
            <a:pPr eaLnBrk="1" hangingPunct="1"/>
            <a:r>
              <a:rPr lang="en-US" altLang="en-US">
                <a:solidFill>
                  <a:srgbClr val="FF0000"/>
                </a:solidFill>
              </a:rPr>
              <a:t>functioning</a:t>
            </a:r>
          </a:p>
        </p:txBody>
      </p:sp>
      <p:sp>
        <p:nvSpPr>
          <p:cNvPr id="128005" name="TextBox 4"/>
          <p:cNvSpPr txBox="1">
            <a:spLocks noChangeArrowheads="1"/>
          </p:cNvSpPr>
          <p:nvPr/>
        </p:nvSpPr>
        <p:spPr bwMode="auto">
          <a:xfrm>
            <a:off x="4759325" y="1728788"/>
            <a:ext cx="3733800" cy="2124075"/>
          </a:xfrm>
          <a:prstGeom prst="rect">
            <a:avLst/>
          </a:prstGeom>
          <a:solidFill>
            <a:srgbClr val="FFC000"/>
          </a:solidFill>
          <a:ln w="28575">
            <a:solidFill>
              <a:schemeClr val="bg2"/>
            </a:solidFill>
            <a:miter lim="800000"/>
            <a:headEnd/>
            <a:tailEnd/>
          </a:ln>
        </p:spPr>
        <p:txBody>
          <a:bodyPr>
            <a:spAutoFit/>
          </a:bodyPr>
          <a:lstStyle>
            <a:lvl1pPr eaLnBrk="0" hangingPunct="0">
              <a:defRPr sz="4400">
                <a:solidFill>
                  <a:schemeClr val="tx1"/>
                </a:solidFill>
                <a:latin typeface="Arial" pitchFamily="34" charset="0"/>
                <a:cs typeface="Arial" pitchFamily="34" charset="0"/>
              </a:defRPr>
            </a:lvl1pPr>
            <a:lvl2pPr marL="742950" indent="-285750" eaLnBrk="0" hangingPunct="0">
              <a:defRPr sz="4400">
                <a:solidFill>
                  <a:schemeClr val="tx1"/>
                </a:solidFill>
                <a:latin typeface="Arial" pitchFamily="34" charset="0"/>
                <a:cs typeface="Arial" pitchFamily="34" charset="0"/>
              </a:defRPr>
            </a:lvl2pPr>
            <a:lvl3pPr marL="1143000" indent="-228600" eaLnBrk="0" hangingPunct="0">
              <a:defRPr sz="4400">
                <a:solidFill>
                  <a:schemeClr val="tx1"/>
                </a:solidFill>
                <a:latin typeface="Arial" pitchFamily="34" charset="0"/>
                <a:cs typeface="Arial" pitchFamily="34" charset="0"/>
              </a:defRPr>
            </a:lvl3pPr>
            <a:lvl4pPr marL="1600200" indent="-228600" eaLnBrk="0" hangingPunct="0">
              <a:defRPr sz="4400">
                <a:solidFill>
                  <a:schemeClr val="tx1"/>
                </a:solidFill>
                <a:latin typeface="Arial" pitchFamily="34" charset="0"/>
                <a:cs typeface="Arial" pitchFamily="34" charset="0"/>
              </a:defRPr>
            </a:lvl4pPr>
            <a:lvl5pPr marL="2057400" indent="-228600" eaLnBrk="0" hangingPunct="0">
              <a:defRPr sz="4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400">
                <a:solidFill>
                  <a:schemeClr val="tx1"/>
                </a:solidFill>
                <a:latin typeface="Arial" pitchFamily="34" charset="0"/>
                <a:cs typeface="Arial" pitchFamily="34" charset="0"/>
              </a:defRPr>
            </a:lvl9pPr>
          </a:lstStyle>
          <a:p>
            <a:pPr eaLnBrk="1" hangingPunct="1"/>
            <a:r>
              <a:rPr lang="en-US" altLang="en-US">
                <a:solidFill>
                  <a:srgbClr val="FF0000"/>
                </a:solidFill>
              </a:rPr>
              <a:t> 5 Broad</a:t>
            </a:r>
          </a:p>
          <a:p>
            <a:pPr eaLnBrk="1" hangingPunct="1"/>
            <a:r>
              <a:rPr lang="en-US" altLang="en-US">
                <a:solidFill>
                  <a:srgbClr val="FF0000"/>
                </a:solidFill>
              </a:rPr>
              <a:t>Pathological Trait Domains</a:t>
            </a:r>
          </a:p>
        </p:txBody>
      </p:sp>
      <p:sp>
        <p:nvSpPr>
          <p:cNvPr id="128006" name="TextBox 5"/>
          <p:cNvSpPr txBox="1">
            <a:spLocks noChangeArrowheads="1"/>
          </p:cNvSpPr>
          <p:nvPr/>
        </p:nvSpPr>
        <p:spPr bwMode="auto">
          <a:xfrm>
            <a:off x="95250" y="4191000"/>
            <a:ext cx="663575" cy="461963"/>
          </a:xfrm>
          <a:prstGeom prst="rect">
            <a:avLst/>
          </a:prstGeom>
          <a:solidFill>
            <a:srgbClr val="FF0000"/>
          </a:solidFill>
          <a:ln w="57150">
            <a:solidFill>
              <a:srgbClr val="00B0F0"/>
            </a:solidFill>
            <a:miter lim="800000"/>
            <a:headEnd/>
            <a:tailEnd/>
          </a:ln>
        </p:spPr>
        <p:txBody>
          <a:bodyPr wrap="none">
            <a:spAutoFit/>
          </a:bodyPr>
          <a:lstStyle>
            <a:lvl1pPr eaLnBrk="0" hangingPunct="0">
              <a:defRPr sz="4400">
                <a:solidFill>
                  <a:schemeClr val="tx1"/>
                </a:solidFill>
                <a:latin typeface="Arial" pitchFamily="34" charset="0"/>
                <a:cs typeface="Arial" pitchFamily="34" charset="0"/>
              </a:defRPr>
            </a:lvl1pPr>
            <a:lvl2pPr marL="742950" indent="-285750" eaLnBrk="0" hangingPunct="0">
              <a:defRPr sz="4400">
                <a:solidFill>
                  <a:schemeClr val="tx1"/>
                </a:solidFill>
                <a:latin typeface="Arial" pitchFamily="34" charset="0"/>
                <a:cs typeface="Arial" pitchFamily="34" charset="0"/>
              </a:defRPr>
            </a:lvl2pPr>
            <a:lvl3pPr marL="1143000" indent="-228600" eaLnBrk="0" hangingPunct="0">
              <a:defRPr sz="4400">
                <a:solidFill>
                  <a:schemeClr val="tx1"/>
                </a:solidFill>
                <a:latin typeface="Arial" pitchFamily="34" charset="0"/>
                <a:cs typeface="Arial" pitchFamily="34" charset="0"/>
              </a:defRPr>
            </a:lvl3pPr>
            <a:lvl4pPr marL="1600200" indent="-228600" eaLnBrk="0" hangingPunct="0">
              <a:defRPr sz="4400">
                <a:solidFill>
                  <a:schemeClr val="tx1"/>
                </a:solidFill>
                <a:latin typeface="Arial" pitchFamily="34" charset="0"/>
                <a:cs typeface="Arial" pitchFamily="34" charset="0"/>
              </a:defRPr>
            </a:lvl4pPr>
            <a:lvl5pPr marL="2057400" indent="-228600" eaLnBrk="0" hangingPunct="0">
              <a:defRPr sz="4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400">
                <a:solidFill>
                  <a:schemeClr val="tx1"/>
                </a:solidFill>
                <a:latin typeface="Arial" pitchFamily="34" charset="0"/>
                <a:cs typeface="Arial" pitchFamily="34" charset="0"/>
              </a:defRPr>
            </a:lvl9pPr>
          </a:lstStyle>
          <a:p>
            <a:pPr eaLnBrk="1" hangingPunct="1"/>
            <a:r>
              <a:rPr lang="en-US" altLang="en-US" sz="2400">
                <a:solidFill>
                  <a:schemeClr val="bg1"/>
                </a:solidFill>
              </a:rPr>
              <a:t>self</a:t>
            </a:r>
          </a:p>
        </p:txBody>
      </p:sp>
      <p:cxnSp>
        <p:nvCxnSpPr>
          <p:cNvPr id="8" name="Straight Arrow Connector 7"/>
          <p:cNvCxnSpPr/>
          <p:nvPr/>
        </p:nvCxnSpPr>
        <p:spPr>
          <a:xfrm flipH="1">
            <a:off x="457200" y="3619500"/>
            <a:ext cx="301625" cy="5207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008" name="TextBox 9"/>
          <p:cNvSpPr txBox="1">
            <a:spLocks noChangeArrowheads="1"/>
          </p:cNvSpPr>
          <p:nvPr/>
        </p:nvSpPr>
        <p:spPr bwMode="auto">
          <a:xfrm>
            <a:off x="1419225" y="4140200"/>
            <a:ext cx="1982788" cy="461963"/>
          </a:xfrm>
          <a:prstGeom prst="rect">
            <a:avLst/>
          </a:prstGeom>
          <a:solidFill>
            <a:srgbClr val="FF0000"/>
          </a:solidFill>
          <a:ln w="57150">
            <a:solidFill>
              <a:srgbClr val="00B0F0"/>
            </a:solidFill>
            <a:miter lim="800000"/>
            <a:headEnd/>
            <a:tailEnd/>
          </a:ln>
        </p:spPr>
        <p:txBody>
          <a:bodyPr wrap="none">
            <a:spAutoFit/>
          </a:bodyPr>
          <a:lstStyle>
            <a:lvl1pPr eaLnBrk="0" hangingPunct="0">
              <a:defRPr sz="4400">
                <a:solidFill>
                  <a:schemeClr val="tx1"/>
                </a:solidFill>
                <a:latin typeface="Arial" pitchFamily="34" charset="0"/>
                <a:cs typeface="Arial" pitchFamily="34" charset="0"/>
              </a:defRPr>
            </a:lvl1pPr>
            <a:lvl2pPr marL="742950" indent="-285750" eaLnBrk="0" hangingPunct="0">
              <a:defRPr sz="4400">
                <a:solidFill>
                  <a:schemeClr val="tx1"/>
                </a:solidFill>
                <a:latin typeface="Arial" pitchFamily="34" charset="0"/>
                <a:cs typeface="Arial" pitchFamily="34" charset="0"/>
              </a:defRPr>
            </a:lvl2pPr>
            <a:lvl3pPr marL="1143000" indent="-228600" eaLnBrk="0" hangingPunct="0">
              <a:defRPr sz="4400">
                <a:solidFill>
                  <a:schemeClr val="tx1"/>
                </a:solidFill>
                <a:latin typeface="Arial" pitchFamily="34" charset="0"/>
                <a:cs typeface="Arial" pitchFamily="34" charset="0"/>
              </a:defRPr>
            </a:lvl3pPr>
            <a:lvl4pPr marL="1600200" indent="-228600" eaLnBrk="0" hangingPunct="0">
              <a:defRPr sz="4400">
                <a:solidFill>
                  <a:schemeClr val="tx1"/>
                </a:solidFill>
                <a:latin typeface="Arial" pitchFamily="34" charset="0"/>
                <a:cs typeface="Arial" pitchFamily="34" charset="0"/>
              </a:defRPr>
            </a:lvl4pPr>
            <a:lvl5pPr marL="2057400" indent="-228600" eaLnBrk="0" hangingPunct="0">
              <a:defRPr sz="4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400">
                <a:solidFill>
                  <a:schemeClr val="tx1"/>
                </a:solidFill>
                <a:latin typeface="Arial" pitchFamily="34" charset="0"/>
                <a:cs typeface="Arial" pitchFamily="34" charset="0"/>
              </a:defRPr>
            </a:lvl9pPr>
          </a:lstStyle>
          <a:p>
            <a:pPr eaLnBrk="1" hangingPunct="1"/>
            <a:r>
              <a:rPr lang="en-US" altLang="en-US" sz="2400" dirty="0">
                <a:solidFill>
                  <a:schemeClr val="bg1"/>
                </a:solidFill>
              </a:rPr>
              <a:t>Interpersonal</a:t>
            </a:r>
          </a:p>
        </p:txBody>
      </p:sp>
      <p:cxnSp>
        <p:nvCxnSpPr>
          <p:cNvPr id="12" name="Straight Arrow Connector 11"/>
          <p:cNvCxnSpPr/>
          <p:nvPr/>
        </p:nvCxnSpPr>
        <p:spPr>
          <a:xfrm>
            <a:off x="1992313" y="3771900"/>
            <a:ext cx="293687" cy="4191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28012" idx="0"/>
          </p:cNvCxnSpPr>
          <p:nvPr/>
        </p:nvCxnSpPr>
        <p:spPr>
          <a:xfrm>
            <a:off x="301625" y="4652963"/>
            <a:ext cx="0" cy="60166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14350" y="4652963"/>
            <a:ext cx="704850" cy="45243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012" name="TextBox 17"/>
          <p:cNvSpPr txBox="1">
            <a:spLocks noChangeArrowheads="1"/>
          </p:cNvSpPr>
          <p:nvPr/>
        </p:nvSpPr>
        <p:spPr bwMode="auto">
          <a:xfrm>
            <a:off x="-107950" y="5254625"/>
            <a:ext cx="819150" cy="30797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400">
                <a:solidFill>
                  <a:schemeClr val="tx1"/>
                </a:solidFill>
                <a:latin typeface="Arial" pitchFamily="34" charset="0"/>
                <a:cs typeface="Arial" pitchFamily="34" charset="0"/>
              </a:defRPr>
            </a:lvl1pPr>
            <a:lvl2pPr marL="742950" indent="-285750" eaLnBrk="0" hangingPunct="0">
              <a:defRPr sz="4400">
                <a:solidFill>
                  <a:schemeClr val="tx1"/>
                </a:solidFill>
                <a:latin typeface="Arial" pitchFamily="34" charset="0"/>
                <a:cs typeface="Arial" pitchFamily="34" charset="0"/>
              </a:defRPr>
            </a:lvl2pPr>
            <a:lvl3pPr marL="1143000" indent="-228600" eaLnBrk="0" hangingPunct="0">
              <a:defRPr sz="4400">
                <a:solidFill>
                  <a:schemeClr val="tx1"/>
                </a:solidFill>
                <a:latin typeface="Arial" pitchFamily="34" charset="0"/>
                <a:cs typeface="Arial" pitchFamily="34" charset="0"/>
              </a:defRPr>
            </a:lvl3pPr>
            <a:lvl4pPr marL="1600200" indent="-228600" eaLnBrk="0" hangingPunct="0">
              <a:defRPr sz="4400">
                <a:solidFill>
                  <a:schemeClr val="tx1"/>
                </a:solidFill>
                <a:latin typeface="Arial" pitchFamily="34" charset="0"/>
                <a:cs typeface="Arial" pitchFamily="34" charset="0"/>
              </a:defRPr>
            </a:lvl4pPr>
            <a:lvl5pPr marL="2057400" indent="-228600" eaLnBrk="0" hangingPunct="0">
              <a:defRPr sz="4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400">
                <a:solidFill>
                  <a:schemeClr val="tx1"/>
                </a:solidFill>
                <a:latin typeface="Arial" pitchFamily="34" charset="0"/>
                <a:cs typeface="Arial" pitchFamily="34" charset="0"/>
              </a:defRPr>
            </a:lvl9pPr>
          </a:lstStyle>
          <a:p>
            <a:pPr eaLnBrk="1" hangingPunct="1"/>
            <a:r>
              <a:rPr lang="en-US" altLang="en-US" sz="1400" b="1"/>
              <a:t>Identity</a:t>
            </a:r>
          </a:p>
        </p:txBody>
      </p:sp>
      <p:sp>
        <p:nvSpPr>
          <p:cNvPr id="128013" name="TextBox 21"/>
          <p:cNvSpPr txBox="1">
            <a:spLocks noChangeArrowheads="1"/>
          </p:cNvSpPr>
          <p:nvPr/>
        </p:nvSpPr>
        <p:spPr bwMode="auto">
          <a:xfrm>
            <a:off x="911225" y="5105400"/>
            <a:ext cx="939800" cy="52387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400">
                <a:solidFill>
                  <a:schemeClr val="tx1"/>
                </a:solidFill>
                <a:latin typeface="Arial" pitchFamily="34" charset="0"/>
                <a:cs typeface="Arial" pitchFamily="34" charset="0"/>
              </a:defRPr>
            </a:lvl1pPr>
            <a:lvl2pPr marL="742950" indent="-285750" eaLnBrk="0" hangingPunct="0">
              <a:defRPr sz="4400">
                <a:solidFill>
                  <a:schemeClr val="tx1"/>
                </a:solidFill>
                <a:latin typeface="Arial" pitchFamily="34" charset="0"/>
                <a:cs typeface="Arial" pitchFamily="34" charset="0"/>
              </a:defRPr>
            </a:lvl2pPr>
            <a:lvl3pPr marL="1143000" indent="-228600" eaLnBrk="0" hangingPunct="0">
              <a:defRPr sz="4400">
                <a:solidFill>
                  <a:schemeClr val="tx1"/>
                </a:solidFill>
                <a:latin typeface="Arial" pitchFamily="34" charset="0"/>
                <a:cs typeface="Arial" pitchFamily="34" charset="0"/>
              </a:defRPr>
            </a:lvl3pPr>
            <a:lvl4pPr marL="1600200" indent="-228600" eaLnBrk="0" hangingPunct="0">
              <a:defRPr sz="4400">
                <a:solidFill>
                  <a:schemeClr val="tx1"/>
                </a:solidFill>
                <a:latin typeface="Arial" pitchFamily="34" charset="0"/>
                <a:cs typeface="Arial" pitchFamily="34" charset="0"/>
              </a:defRPr>
            </a:lvl4pPr>
            <a:lvl5pPr marL="2057400" indent="-228600" eaLnBrk="0" hangingPunct="0">
              <a:defRPr sz="4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400">
                <a:solidFill>
                  <a:schemeClr val="tx1"/>
                </a:solidFill>
                <a:latin typeface="Arial" pitchFamily="34" charset="0"/>
                <a:cs typeface="Arial" pitchFamily="34" charset="0"/>
              </a:defRPr>
            </a:lvl9pPr>
          </a:lstStyle>
          <a:p>
            <a:pPr eaLnBrk="1" hangingPunct="1"/>
            <a:r>
              <a:rPr lang="en-US" altLang="en-US" sz="1400" b="1"/>
              <a:t>Self </a:t>
            </a:r>
          </a:p>
          <a:p>
            <a:pPr eaLnBrk="1" hangingPunct="1"/>
            <a:r>
              <a:rPr lang="en-US" altLang="en-US" sz="1400" b="1"/>
              <a:t>direction</a:t>
            </a:r>
          </a:p>
        </p:txBody>
      </p:sp>
      <p:sp>
        <p:nvSpPr>
          <p:cNvPr id="128014" name="TextBox 22"/>
          <p:cNvSpPr txBox="1">
            <a:spLocks noChangeArrowheads="1"/>
          </p:cNvSpPr>
          <p:nvPr/>
        </p:nvSpPr>
        <p:spPr bwMode="auto">
          <a:xfrm>
            <a:off x="1997075" y="5137150"/>
            <a:ext cx="941388" cy="30797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400">
                <a:solidFill>
                  <a:schemeClr val="tx1"/>
                </a:solidFill>
                <a:latin typeface="Arial" pitchFamily="34" charset="0"/>
                <a:cs typeface="Arial" pitchFamily="34" charset="0"/>
              </a:defRPr>
            </a:lvl1pPr>
            <a:lvl2pPr marL="742950" indent="-285750" eaLnBrk="0" hangingPunct="0">
              <a:defRPr sz="4400">
                <a:solidFill>
                  <a:schemeClr val="tx1"/>
                </a:solidFill>
                <a:latin typeface="Arial" pitchFamily="34" charset="0"/>
                <a:cs typeface="Arial" pitchFamily="34" charset="0"/>
              </a:defRPr>
            </a:lvl2pPr>
            <a:lvl3pPr marL="1143000" indent="-228600" eaLnBrk="0" hangingPunct="0">
              <a:defRPr sz="4400">
                <a:solidFill>
                  <a:schemeClr val="tx1"/>
                </a:solidFill>
                <a:latin typeface="Arial" pitchFamily="34" charset="0"/>
                <a:cs typeface="Arial" pitchFamily="34" charset="0"/>
              </a:defRPr>
            </a:lvl3pPr>
            <a:lvl4pPr marL="1600200" indent="-228600" eaLnBrk="0" hangingPunct="0">
              <a:defRPr sz="4400">
                <a:solidFill>
                  <a:schemeClr val="tx1"/>
                </a:solidFill>
                <a:latin typeface="Arial" pitchFamily="34" charset="0"/>
                <a:cs typeface="Arial" pitchFamily="34" charset="0"/>
              </a:defRPr>
            </a:lvl4pPr>
            <a:lvl5pPr marL="2057400" indent="-228600" eaLnBrk="0" hangingPunct="0">
              <a:defRPr sz="4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400">
                <a:solidFill>
                  <a:schemeClr val="tx1"/>
                </a:solidFill>
                <a:latin typeface="Arial" pitchFamily="34" charset="0"/>
                <a:cs typeface="Arial" pitchFamily="34" charset="0"/>
              </a:defRPr>
            </a:lvl9pPr>
          </a:lstStyle>
          <a:p>
            <a:pPr eaLnBrk="1" hangingPunct="1"/>
            <a:r>
              <a:rPr lang="en-US" altLang="en-US" sz="1400" b="1"/>
              <a:t>Empathy</a:t>
            </a:r>
          </a:p>
        </p:txBody>
      </p:sp>
      <p:cxnSp>
        <p:nvCxnSpPr>
          <p:cNvPr id="24" name="Straight Arrow Connector 23"/>
          <p:cNvCxnSpPr/>
          <p:nvPr/>
        </p:nvCxnSpPr>
        <p:spPr>
          <a:xfrm>
            <a:off x="2271713" y="4552950"/>
            <a:ext cx="0" cy="60166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490788" y="1219200"/>
            <a:ext cx="330200" cy="4460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816600" y="1371600"/>
            <a:ext cx="431800" cy="304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8018" name="TextBox 29"/>
          <p:cNvSpPr txBox="1">
            <a:spLocks noChangeArrowheads="1"/>
          </p:cNvSpPr>
          <p:nvPr/>
        </p:nvSpPr>
        <p:spPr bwMode="auto">
          <a:xfrm>
            <a:off x="3276600" y="5213350"/>
            <a:ext cx="911225" cy="30797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400">
                <a:solidFill>
                  <a:schemeClr val="tx1"/>
                </a:solidFill>
                <a:latin typeface="Arial" pitchFamily="34" charset="0"/>
                <a:cs typeface="Arial" pitchFamily="34" charset="0"/>
              </a:defRPr>
            </a:lvl1pPr>
            <a:lvl2pPr marL="742950" indent="-285750" eaLnBrk="0" hangingPunct="0">
              <a:defRPr sz="4400">
                <a:solidFill>
                  <a:schemeClr val="tx1"/>
                </a:solidFill>
                <a:latin typeface="Arial" pitchFamily="34" charset="0"/>
                <a:cs typeface="Arial" pitchFamily="34" charset="0"/>
              </a:defRPr>
            </a:lvl2pPr>
            <a:lvl3pPr marL="1143000" indent="-228600" eaLnBrk="0" hangingPunct="0">
              <a:defRPr sz="4400">
                <a:solidFill>
                  <a:schemeClr val="tx1"/>
                </a:solidFill>
                <a:latin typeface="Arial" pitchFamily="34" charset="0"/>
                <a:cs typeface="Arial" pitchFamily="34" charset="0"/>
              </a:defRPr>
            </a:lvl3pPr>
            <a:lvl4pPr marL="1600200" indent="-228600" eaLnBrk="0" hangingPunct="0">
              <a:defRPr sz="4400">
                <a:solidFill>
                  <a:schemeClr val="tx1"/>
                </a:solidFill>
                <a:latin typeface="Arial" pitchFamily="34" charset="0"/>
                <a:cs typeface="Arial" pitchFamily="34" charset="0"/>
              </a:defRPr>
            </a:lvl4pPr>
            <a:lvl5pPr marL="2057400" indent="-228600" eaLnBrk="0" hangingPunct="0">
              <a:defRPr sz="4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400">
                <a:solidFill>
                  <a:schemeClr val="tx1"/>
                </a:solidFill>
                <a:latin typeface="Arial" pitchFamily="34" charset="0"/>
                <a:cs typeface="Arial" pitchFamily="34" charset="0"/>
              </a:defRPr>
            </a:lvl9pPr>
          </a:lstStyle>
          <a:p>
            <a:pPr eaLnBrk="1" hangingPunct="1"/>
            <a:r>
              <a:rPr lang="en-US" altLang="en-US" sz="1400" b="1"/>
              <a:t>Intimacy</a:t>
            </a:r>
          </a:p>
        </p:txBody>
      </p:sp>
      <p:cxnSp>
        <p:nvCxnSpPr>
          <p:cNvPr id="31" name="Straight Arrow Connector 30"/>
          <p:cNvCxnSpPr/>
          <p:nvPr/>
        </p:nvCxnSpPr>
        <p:spPr>
          <a:xfrm>
            <a:off x="3276600" y="4652963"/>
            <a:ext cx="252413" cy="60166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020" name="TextBox 33"/>
          <p:cNvSpPr txBox="1">
            <a:spLocks noChangeArrowheads="1"/>
          </p:cNvSpPr>
          <p:nvPr/>
        </p:nvSpPr>
        <p:spPr bwMode="auto">
          <a:xfrm>
            <a:off x="3684588" y="4105275"/>
            <a:ext cx="781050" cy="40005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400">
                <a:solidFill>
                  <a:schemeClr val="tx1"/>
                </a:solidFill>
                <a:latin typeface="Arial" pitchFamily="34" charset="0"/>
                <a:cs typeface="Arial" pitchFamily="34" charset="0"/>
              </a:defRPr>
            </a:lvl1pPr>
            <a:lvl2pPr marL="742950" indent="-285750" eaLnBrk="0" hangingPunct="0">
              <a:defRPr sz="4400">
                <a:solidFill>
                  <a:schemeClr val="tx1"/>
                </a:solidFill>
                <a:latin typeface="Arial" pitchFamily="34" charset="0"/>
                <a:cs typeface="Arial" pitchFamily="34" charset="0"/>
              </a:defRPr>
            </a:lvl2pPr>
            <a:lvl3pPr marL="1143000" indent="-228600" eaLnBrk="0" hangingPunct="0">
              <a:defRPr sz="4400">
                <a:solidFill>
                  <a:schemeClr val="tx1"/>
                </a:solidFill>
                <a:latin typeface="Arial" pitchFamily="34" charset="0"/>
                <a:cs typeface="Arial" pitchFamily="34" charset="0"/>
              </a:defRPr>
            </a:lvl3pPr>
            <a:lvl4pPr marL="1600200" indent="-228600" eaLnBrk="0" hangingPunct="0">
              <a:defRPr sz="4400">
                <a:solidFill>
                  <a:schemeClr val="tx1"/>
                </a:solidFill>
                <a:latin typeface="Arial" pitchFamily="34" charset="0"/>
                <a:cs typeface="Arial" pitchFamily="34" charset="0"/>
              </a:defRPr>
            </a:lvl4pPr>
            <a:lvl5pPr marL="2057400" indent="-228600" eaLnBrk="0" hangingPunct="0">
              <a:defRPr sz="4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400">
                <a:solidFill>
                  <a:schemeClr val="tx1"/>
                </a:solidFill>
                <a:latin typeface="Arial" pitchFamily="34" charset="0"/>
                <a:cs typeface="Arial" pitchFamily="34" charset="0"/>
              </a:defRPr>
            </a:lvl9pPr>
          </a:lstStyle>
          <a:p>
            <a:pPr eaLnBrk="1" hangingPunct="1"/>
            <a:r>
              <a:rPr lang="en-US" altLang="en-US" sz="1000" b="1"/>
              <a:t>Negative </a:t>
            </a:r>
          </a:p>
          <a:p>
            <a:pPr eaLnBrk="1" hangingPunct="1"/>
            <a:r>
              <a:rPr lang="en-US" altLang="en-US" sz="1000" b="1"/>
              <a:t>affectivity</a:t>
            </a:r>
          </a:p>
        </p:txBody>
      </p:sp>
      <p:sp>
        <p:nvSpPr>
          <p:cNvPr id="128021" name="TextBox 35"/>
          <p:cNvSpPr txBox="1">
            <a:spLocks noChangeArrowheads="1"/>
          </p:cNvSpPr>
          <p:nvPr/>
        </p:nvSpPr>
        <p:spPr bwMode="auto">
          <a:xfrm>
            <a:off x="4572000" y="4156075"/>
            <a:ext cx="917575" cy="246063"/>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400">
                <a:solidFill>
                  <a:schemeClr val="tx1"/>
                </a:solidFill>
                <a:latin typeface="Arial" pitchFamily="34" charset="0"/>
                <a:cs typeface="Arial" pitchFamily="34" charset="0"/>
              </a:defRPr>
            </a:lvl1pPr>
            <a:lvl2pPr marL="742950" indent="-285750" eaLnBrk="0" hangingPunct="0">
              <a:defRPr sz="4400">
                <a:solidFill>
                  <a:schemeClr val="tx1"/>
                </a:solidFill>
                <a:latin typeface="Arial" pitchFamily="34" charset="0"/>
                <a:cs typeface="Arial" pitchFamily="34" charset="0"/>
              </a:defRPr>
            </a:lvl2pPr>
            <a:lvl3pPr marL="1143000" indent="-228600" eaLnBrk="0" hangingPunct="0">
              <a:defRPr sz="4400">
                <a:solidFill>
                  <a:schemeClr val="tx1"/>
                </a:solidFill>
                <a:latin typeface="Arial" pitchFamily="34" charset="0"/>
                <a:cs typeface="Arial" pitchFamily="34" charset="0"/>
              </a:defRPr>
            </a:lvl3pPr>
            <a:lvl4pPr marL="1600200" indent="-228600" eaLnBrk="0" hangingPunct="0">
              <a:defRPr sz="4400">
                <a:solidFill>
                  <a:schemeClr val="tx1"/>
                </a:solidFill>
                <a:latin typeface="Arial" pitchFamily="34" charset="0"/>
                <a:cs typeface="Arial" pitchFamily="34" charset="0"/>
              </a:defRPr>
            </a:lvl4pPr>
            <a:lvl5pPr marL="2057400" indent="-228600" eaLnBrk="0" hangingPunct="0">
              <a:defRPr sz="4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400">
                <a:solidFill>
                  <a:schemeClr val="tx1"/>
                </a:solidFill>
                <a:latin typeface="Arial" pitchFamily="34" charset="0"/>
                <a:cs typeface="Arial" pitchFamily="34" charset="0"/>
              </a:defRPr>
            </a:lvl9pPr>
          </a:lstStyle>
          <a:p>
            <a:pPr eaLnBrk="1" hangingPunct="1"/>
            <a:r>
              <a:rPr lang="en-US" altLang="en-US" sz="1000" b="1"/>
              <a:t>Detachment</a:t>
            </a:r>
          </a:p>
        </p:txBody>
      </p:sp>
      <p:sp>
        <p:nvSpPr>
          <p:cNvPr id="128022" name="TextBox 36"/>
          <p:cNvSpPr txBox="1">
            <a:spLocks noChangeArrowheads="1"/>
          </p:cNvSpPr>
          <p:nvPr/>
        </p:nvSpPr>
        <p:spPr bwMode="auto">
          <a:xfrm>
            <a:off x="5570538" y="4151313"/>
            <a:ext cx="923925" cy="246062"/>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400">
                <a:solidFill>
                  <a:schemeClr val="tx1"/>
                </a:solidFill>
                <a:latin typeface="Arial" pitchFamily="34" charset="0"/>
                <a:cs typeface="Arial" pitchFamily="34" charset="0"/>
              </a:defRPr>
            </a:lvl1pPr>
            <a:lvl2pPr marL="742950" indent="-285750" eaLnBrk="0" hangingPunct="0">
              <a:defRPr sz="4400">
                <a:solidFill>
                  <a:schemeClr val="tx1"/>
                </a:solidFill>
                <a:latin typeface="Arial" pitchFamily="34" charset="0"/>
                <a:cs typeface="Arial" pitchFamily="34" charset="0"/>
              </a:defRPr>
            </a:lvl2pPr>
            <a:lvl3pPr marL="1143000" indent="-228600" eaLnBrk="0" hangingPunct="0">
              <a:defRPr sz="4400">
                <a:solidFill>
                  <a:schemeClr val="tx1"/>
                </a:solidFill>
                <a:latin typeface="Arial" pitchFamily="34" charset="0"/>
                <a:cs typeface="Arial" pitchFamily="34" charset="0"/>
              </a:defRPr>
            </a:lvl3pPr>
            <a:lvl4pPr marL="1600200" indent="-228600" eaLnBrk="0" hangingPunct="0">
              <a:defRPr sz="4400">
                <a:solidFill>
                  <a:schemeClr val="tx1"/>
                </a:solidFill>
                <a:latin typeface="Arial" pitchFamily="34" charset="0"/>
                <a:cs typeface="Arial" pitchFamily="34" charset="0"/>
              </a:defRPr>
            </a:lvl4pPr>
            <a:lvl5pPr marL="2057400" indent="-228600" eaLnBrk="0" hangingPunct="0">
              <a:defRPr sz="4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400">
                <a:solidFill>
                  <a:schemeClr val="tx1"/>
                </a:solidFill>
                <a:latin typeface="Arial" pitchFamily="34" charset="0"/>
                <a:cs typeface="Arial" pitchFamily="34" charset="0"/>
              </a:defRPr>
            </a:lvl9pPr>
          </a:lstStyle>
          <a:p>
            <a:pPr eaLnBrk="1" hangingPunct="1"/>
            <a:r>
              <a:rPr lang="en-US" altLang="en-US" sz="1000" b="1"/>
              <a:t>Antagonism</a:t>
            </a:r>
          </a:p>
        </p:txBody>
      </p:sp>
      <p:sp>
        <p:nvSpPr>
          <p:cNvPr id="128023" name="TextBox 37"/>
          <p:cNvSpPr txBox="1">
            <a:spLocks noChangeArrowheads="1"/>
          </p:cNvSpPr>
          <p:nvPr/>
        </p:nvSpPr>
        <p:spPr bwMode="auto">
          <a:xfrm>
            <a:off x="6589713" y="4173538"/>
            <a:ext cx="960437" cy="246062"/>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400">
                <a:solidFill>
                  <a:schemeClr val="tx1"/>
                </a:solidFill>
                <a:latin typeface="Arial" pitchFamily="34" charset="0"/>
                <a:cs typeface="Arial" pitchFamily="34" charset="0"/>
              </a:defRPr>
            </a:lvl1pPr>
            <a:lvl2pPr marL="742950" indent="-285750" eaLnBrk="0" hangingPunct="0">
              <a:defRPr sz="4400">
                <a:solidFill>
                  <a:schemeClr val="tx1"/>
                </a:solidFill>
                <a:latin typeface="Arial" pitchFamily="34" charset="0"/>
                <a:cs typeface="Arial" pitchFamily="34" charset="0"/>
              </a:defRPr>
            </a:lvl2pPr>
            <a:lvl3pPr marL="1143000" indent="-228600" eaLnBrk="0" hangingPunct="0">
              <a:defRPr sz="4400">
                <a:solidFill>
                  <a:schemeClr val="tx1"/>
                </a:solidFill>
                <a:latin typeface="Arial" pitchFamily="34" charset="0"/>
                <a:cs typeface="Arial" pitchFamily="34" charset="0"/>
              </a:defRPr>
            </a:lvl3pPr>
            <a:lvl4pPr marL="1600200" indent="-228600" eaLnBrk="0" hangingPunct="0">
              <a:defRPr sz="4400">
                <a:solidFill>
                  <a:schemeClr val="tx1"/>
                </a:solidFill>
                <a:latin typeface="Arial" pitchFamily="34" charset="0"/>
                <a:cs typeface="Arial" pitchFamily="34" charset="0"/>
              </a:defRPr>
            </a:lvl4pPr>
            <a:lvl5pPr marL="2057400" indent="-228600" eaLnBrk="0" hangingPunct="0">
              <a:defRPr sz="4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400">
                <a:solidFill>
                  <a:schemeClr val="tx1"/>
                </a:solidFill>
                <a:latin typeface="Arial" pitchFamily="34" charset="0"/>
                <a:cs typeface="Arial" pitchFamily="34" charset="0"/>
              </a:defRPr>
            </a:lvl9pPr>
          </a:lstStyle>
          <a:p>
            <a:pPr eaLnBrk="1" hangingPunct="1"/>
            <a:r>
              <a:rPr lang="en-US" altLang="en-US" sz="1000" b="1"/>
              <a:t>Disinhibition</a:t>
            </a:r>
          </a:p>
        </p:txBody>
      </p:sp>
      <p:sp>
        <p:nvSpPr>
          <p:cNvPr id="128024" name="TextBox 38"/>
          <p:cNvSpPr txBox="1">
            <a:spLocks noChangeArrowheads="1"/>
          </p:cNvSpPr>
          <p:nvPr/>
        </p:nvSpPr>
        <p:spPr bwMode="auto">
          <a:xfrm>
            <a:off x="7772400" y="4124325"/>
            <a:ext cx="931863" cy="246063"/>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400">
                <a:solidFill>
                  <a:schemeClr val="tx1"/>
                </a:solidFill>
                <a:latin typeface="Arial" pitchFamily="34" charset="0"/>
                <a:cs typeface="Arial" pitchFamily="34" charset="0"/>
              </a:defRPr>
            </a:lvl1pPr>
            <a:lvl2pPr marL="742950" indent="-285750" eaLnBrk="0" hangingPunct="0">
              <a:defRPr sz="4400">
                <a:solidFill>
                  <a:schemeClr val="tx1"/>
                </a:solidFill>
                <a:latin typeface="Arial" pitchFamily="34" charset="0"/>
                <a:cs typeface="Arial" pitchFamily="34" charset="0"/>
              </a:defRPr>
            </a:lvl2pPr>
            <a:lvl3pPr marL="1143000" indent="-228600" eaLnBrk="0" hangingPunct="0">
              <a:defRPr sz="4400">
                <a:solidFill>
                  <a:schemeClr val="tx1"/>
                </a:solidFill>
                <a:latin typeface="Arial" pitchFamily="34" charset="0"/>
                <a:cs typeface="Arial" pitchFamily="34" charset="0"/>
              </a:defRPr>
            </a:lvl3pPr>
            <a:lvl4pPr marL="1600200" indent="-228600" eaLnBrk="0" hangingPunct="0">
              <a:defRPr sz="4400">
                <a:solidFill>
                  <a:schemeClr val="tx1"/>
                </a:solidFill>
                <a:latin typeface="Arial" pitchFamily="34" charset="0"/>
                <a:cs typeface="Arial" pitchFamily="34" charset="0"/>
              </a:defRPr>
            </a:lvl4pPr>
            <a:lvl5pPr marL="2057400" indent="-228600" eaLnBrk="0" hangingPunct="0">
              <a:defRPr sz="4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400">
                <a:solidFill>
                  <a:schemeClr val="tx1"/>
                </a:solidFill>
                <a:latin typeface="Arial" pitchFamily="34" charset="0"/>
                <a:cs typeface="Arial" pitchFamily="34" charset="0"/>
              </a:defRPr>
            </a:lvl9pPr>
          </a:lstStyle>
          <a:p>
            <a:pPr eaLnBrk="1" hangingPunct="1"/>
            <a:r>
              <a:rPr lang="en-US" altLang="en-US" sz="1000"/>
              <a:t>Psychoticism</a:t>
            </a:r>
            <a:endParaRPr lang="en-US" altLang="en-US" sz="1000" b="1"/>
          </a:p>
        </p:txBody>
      </p:sp>
      <p:cxnSp>
        <p:nvCxnSpPr>
          <p:cNvPr id="40" name="Straight Arrow Connector 39"/>
          <p:cNvCxnSpPr>
            <a:endCxn id="128020" idx="0"/>
          </p:cNvCxnSpPr>
          <p:nvPr/>
        </p:nvCxnSpPr>
        <p:spPr>
          <a:xfrm flipH="1">
            <a:off x="4075113" y="3819525"/>
            <a:ext cx="1162050" cy="2857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5334000" y="3854450"/>
            <a:ext cx="482600" cy="2698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5829300" y="3881438"/>
            <a:ext cx="482600" cy="2698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781800" y="3854450"/>
            <a:ext cx="482600" cy="3365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753350" y="3852863"/>
            <a:ext cx="482600" cy="3365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625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9829800" cy="4525963"/>
          </a:xfrm>
        </p:spPr>
        <p:txBody>
          <a:bodyPr>
            <a:noAutofit/>
          </a:bodyPr>
          <a:lstStyle/>
          <a:p>
            <a:r>
              <a:rPr lang="en-US" sz="3600" b="1" dirty="0" smtClean="0"/>
              <a:t>There </a:t>
            </a:r>
            <a:r>
              <a:rPr lang="en-US" sz="3600" b="1" dirty="0"/>
              <a:t>have been no  </a:t>
            </a:r>
            <a:r>
              <a:rPr lang="en-US" sz="3600" b="1" dirty="0" err="1"/>
              <a:t>no</a:t>
            </a:r>
            <a:r>
              <a:rPr lang="en-US" sz="3600" b="1" dirty="0"/>
              <a:t> established "zones of rarity" between diagnosis (much symptom overlap</a:t>
            </a:r>
            <a:r>
              <a:rPr lang="en-US" sz="3600" b="1" dirty="0" smtClean="0"/>
              <a:t>)</a:t>
            </a:r>
          </a:p>
          <a:p>
            <a:endParaRPr lang="en-US" sz="3600" b="1" dirty="0"/>
          </a:p>
          <a:p>
            <a:r>
              <a:rPr lang="en-US" sz="3600" b="1" dirty="0" smtClean="0"/>
              <a:t>Law-like </a:t>
            </a:r>
            <a:r>
              <a:rPr lang="en-US" sz="3600" b="1" dirty="0"/>
              <a:t>biological markers have not yet been </a:t>
            </a:r>
            <a:r>
              <a:rPr lang="en-US" sz="3600" b="1" dirty="0" smtClean="0"/>
              <a:t>found</a:t>
            </a:r>
          </a:p>
          <a:p>
            <a:endParaRPr lang="en-US" sz="3600" b="1" dirty="0"/>
          </a:p>
          <a:p>
            <a:r>
              <a:rPr lang="en-US" sz="3600" b="1" dirty="0"/>
              <a:t>Categorical measurement  (depressed vs NOT depressed) doesn’t capture clinical variance      </a:t>
            </a:r>
          </a:p>
          <a:p>
            <a:endParaRPr lang="en-US" sz="3600" b="1" dirty="0"/>
          </a:p>
          <a:p>
            <a:endParaRPr lang="en-US" sz="3600" b="1" dirty="0"/>
          </a:p>
        </p:txBody>
      </p:sp>
    </p:spTree>
    <p:extLst>
      <p:ext uri="{BB962C8B-B14F-4D97-AF65-F5344CB8AC3E}">
        <p14:creationId xmlns:p14="http://schemas.microsoft.com/office/powerpoint/2010/main" val="1262286168"/>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16263</TotalTime>
  <Words>8079</Words>
  <Application>Microsoft Office PowerPoint</Application>
  <PresentationFormat>On-screen Show (4:3)</PresentationFormat>
  <Paragraphs>1913</Paragraphs>
  <Slides>85</Slides>
  <Notes>3</Notes>
  <HiddenSlides>0</HiddenSlides>
  <MMClips>1</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What’s in DSM-5</vt:lpstr>
      <vt:lpstr>Why change?</vt:lpstr>
      <vt:lpstr>PowerPoint Presentation</vt:lpstr>
      <vt:lpstr>PowerPoint Presentation</vt:lpstr>
      <vt:lpstr>PowerPoint Presentation</vt:lpstr>
      <vt:lpstr>PowerPoint Presentation</vt:lpstr>
      <vt:lpstr>PowerPoint Presentation</vt:lpstr>
      <vt:lpstr>Other problems</vt:lpstr>
      <vt:lpstr>PowerPoint Presentation</vt:lpstr>
      <vt:lpstr>DSM III &amp; IV limits   </vt:lpstr>
      <vt:lpstr>DSM III &amp; IV – problems with measuring</vt:lpstr>
      <vt:lpstr>The relationship between Categorical Dx, comorbidity and increased reliability</vt:lpstr>
      <vt:lpstr>PowerPoint Presentation</vt:lpstr>
      <vt:lpstr>DSM 5</vt:lpstr>
      <vt:lpstr>1. Dimensional measures http://www.psychiatry.org/practice/dsm/dsm5/online-assessment-measures#Level1</vt:lpstr>
      <vt:lpstr>PowerPoint Presentation</vt:lpstr>
      <vt:lpstr>Crosscutting symptoms (symptoms that can occur across many DXs)</vt:lpstr>
      <vt:lpstr>PowerPoint Presentation</vt:lpstr>
      <vt:lpstr>PowerPoint Presentation</vt:lpstr>
      <vt:lpstr>PowerPoint Presentation</vt:lpstr>
      <vt:lpstr>level II measures(Dimensional)</vt:lpstr>
      <vt:lpstr>Level 2 measures of symptoms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DIMENSIONAL SEVERITY MEASURES</vt:lpstr>
      <vt:lpstr>PowerPoint Presentation</vt:lpstr>
      <vt:lpstr>PowerPoint Presentation</vt:lpstr>
      <vt:lpstr>PowerPoint Presentation</vt:lpstr>
      <vt:lpstr>PowerPoint Presentation</vt:lpstr>
      <vt:lpstr>PowerPoint Presentation</vt:lpstr>
      <vt:lpstr>Method #2 for severity</vt:lpstr>
      <vt:lpstr>Alcohol use disorder</vt:lpstr>
      <vt:lpstr>2. NO MORE GAF WHODAS</vt:lpstr>
      <vt:lpstr>DSM 5 recommends the following</vt:lpstr>
      <vt:lpstr>   WHODAS 2.0</vt:lpstr>
      <vt:lpstr>PowerPoint Presentation</vt:lpstr>
      <vt:lpstr>PowerPoint Presentation</vt:lpstr>
      <vt:lpstr>PowerPoint Presentation</vt:lpstr>
      <vt:lpstr>PowerPoint Presentation</vt:lpstr>
      <vt:lpstr>PowerPoint Presentation</vt:lpstr>
      <vt:lpstr>3. How to chart without axes</vt:lpstr>
      <vt:lpstr>PowerPoint Presentation</vt:lpstr>
      <vt:lpstr>All diagnoses are considered primary diagnosis</vt:lpstr>
      <vt:lpstr>Case example – for listing of DX</vt:lpstr>
      <vt:lpstr>V codes  -psychosocial stressors Greatly expanded in the DSM 5</vt:lpstr>
      <vt:lpstr>Use V codes To indicate</vt:lpstr>
      <vt:lpstr>Code in the following ways</vt:lpstr>
      <vt:lpstr>PowerPoint Presentation</vt:lpstr>
      <vt:lpstr>4. A cultural  framework: The DSM and cultural formulation</vt:lpstr>
      <vt:lpstr>DSM and the cultural formulation interview</vt:lpstr>
      <vt:lpstr>PowerPoint Presentation</vt:lpstr>
      <vt:lpstr>PowerPoint Presentation</vt:lpstr>
      <vt:lpstr>PowerPoint Presentation</vt:lpstr>
      <vt:lpstr>PowerPoint Presentation</vt:lpstr>
      <vt:lpstr>5. Overall organization of disorders </vt:lpstr>
      <vt:lpstr>PowerPoint Presentation</vt:lpstr>
      <vt:lpstr>PowerPoint Presentation</vt:lpstr>
      <vt:lpstr>PowerPoint Presentation</vt:lpstr>
      <vt:lpstr>PowerPoint Presentation</vt:lpstr>
      <vt:lpstr>Neuro developmental disorders </vt:lpstr>
      <vt:lpstr>Schizophrenia spectrum and other psychotic disorders</vt:lpstr>
      <vt:lpstr>Bipolar and related disorders</vt:lpstr>
      <vt:lpstr>Depressive disorders</vt:lpstr>
      <vt:lpstr>Obsessive-compulsive and related disorders</vt:lpstr>
      <vt:lpstr>Trauma and stress related disorders</vt:lpstr>
      <vt:lpstr>Anxiety disorders</vt:lpstr>
      <vt:lpstr>Dissociative disorders</vt:lpstr>
      <vt:lpstr>Somatic symptom and related disorders</vt:lpstr>
      <vt:lpstr>Feeding and eating disorders</vt:lpstr>
      <vt:lpstr>Elimination disorders</vt:lpstr>
      <vt:lpstr>Sexual dysfunctions</vt:lpstr>
      <vt:lpstr>Disruptive, impulse control and conduct disorders</vt:lpstr>
      <vt:lpstr>Substance related and addictive disorders</vt:lpstr>
      <vt:lpstr>Neuro-cognitive disorders</vt:lpstr>
      <vt:lpstr>Personality disorders</vt:lpstr>
      <vt:lpstr>DSM 5 promised major changes in criteria</vt:lpstr>
      <vt:lpstr>Primary Criteria in DSM 5 (Unchanged from DSM-IV TR)</vt:lpstr>
      <vt:lpstr>Dimensional classification of personality disorders</vt:lpstr>
      <vt:lpstr>Proposed changes in assessment of PDs                        Two       broad       dimensions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must consider 3 elements in ethical decision-making in clinical work</dc:title>
  <dc:creator>rvodde</dc:creator>
  <cp:lastModifiedBy>rich</cp:lastModifiedBy>
  <cp:revision>178</cp:revision>
  <dcterms:created xsi:type="dcterms:W3CDTF">2012-06-20T16:34:54Z</dcterms:created>
  <dcterms:modified xsi:type="dcterms:W3CDTF">2014-03-16T14:15:56Z</dcterms:modified>
</cp:coreProperties>
</file>