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2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9A47D2B-BB22-44A4-A942-780933BA45A1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EA63170-94B3-404A-9AA2-A4DF789F1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819400"/>
            <a:ext cx="4013200" cy="990600"/>
          </a:xfrm>
        </p:spPr>
        <p:txBody>
          <a:bodyPr/>
          <a:lstStyle/>
          <a:p>
            <a:r>
              <a:rPr lang="en-US" dirty="0" smtClean="0"/>
              <a:t>Dr. Tricia Hale. LPC</a:t>
            </a:r>
          </a:p>
          <a:p>
            <a:r>
              <a:rPr lang="en-US" dirty="0" smtClean="0"/>
              <a:t>Counseling Center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/>
              <a:t>Increase or decrease in weight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/>
              <a:t>Physical injuries or physically upset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/>
              <a:t>Sex, STI and pregnancy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 smtClean="0"/>
              <a:t>Stop doing physical activities for self or with friends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Physical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19600"/>
            <a:ext cx="3048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Have I increased my use of alcohol, drugs, smoking in this relationship</a:t>
            </a:r>
            <a:r>
              <a:rPr lang="en-US" sz="2400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Has this person pressured me into using</a:t>
            </a:r>
            <a:r>
              <a:rPr lang="en-US" sz="2400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Do I drink or use to feel more comfortable around this person/friends?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Drugs &amp; Alcohol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95800"/>
            <a:ext cx="3429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How do my family and friends feel about this person</a:t>
            </a:r>
            <a:r>
              <a:rPr lang="en-US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How does this person feel about them</a:t>
            </a:r>
            <a:r>
              <a:rPr lang="en-US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Have I grown apart from family and friends since forming this relationship?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Does this person ever act jealous of my family/friends?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Do I lie to my family and friends to cover up for this person?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Do we spend time separately with others we know?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 and Friendships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10" y="1524000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dirty="0" smtClean="0"/>
              <a:t>Emotional</a:t>
            </a:r>
          </a:p>
          <a:p>
            <a:r>
              <a:rPr lang="en-US" sz="4400" dirty="0" smtClean="0"/>
              <a:t>Physical</a:t>
            </a:r>
          </a:p>
          <a:p>
            <a:r>
              <a:rPr lang="en-US" sz="4400" dirty="0" smtClean="0"/>
              <a:t>Spiritual</a:t>
            </a:r>
          </a:p>
          <a:p>
            <a:r>
              <a:rPr lang="en-US" sz="4400" dirty="0" smtClean="0"/>
              <a:t>Financial</a:t>
            </a:r>
          </a:p>
          <a:p>
            <a:r>
              <a:rPr lang="en-US" sz="4400" dirty="0" smtClean="0"/>
              <a:t>Social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Life Balance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222694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1905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458200" cy="4343400"/>
          </a:xfrm>
        </p:spPr>
        <p:txBody>
          <a:bodyPr>
            <a:normAutofit fontScale="62500" lnSpcReduction="20000"/>
          </a:bodyPr>
          <a:lstStyle/>
          <a:p>
            <a:endParaRPr lang="en-US" sz="2800" dirty="0"/>
          </a:p>
          <a:p>
            <a:pPr lvl="1"/>
            <a:r>
              <a:rPr lang="en-US" sz="3800" b="1" dirty="0"/>
              <a:t>Awareness (where am I unbalanced?) 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/>
              <a:t>Knowledge (what options do I have?) 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/>
              <a:t>Decision Making (what options do I choose?) 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/>
              <a:t>Planning (what is the most realistic plan?) </a:t>
            </a:r>
          </a:p>
          <a:p>
            <a:pPr lvl="1"/>
            <a:endParaRPr lang="en-US" sz="3800" b="1" dirty="0"/>
          </a:p>
          <a:p>
            <a:pPr lvl="1"/>
            <a:r>
              <a:rPr lang="en-US" sz="3800" b="1" dirty="0"/>
              <a:t>Action (when, where, how can I take action?)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into My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20574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 intend to improve my work/life balance by _________</a:t>
            </a:r>
          </a:p>
          <a:p>
            <a:endParaRPr lang="en-US" dirty="0"/>
          </a:p>
          <a:p>
            <a:r>
              <a:rPr lang="en-US" dirty="0"/>
              <a:t>My first step will be _________________</a:t>
            </a:r>
          </a:p>
          <a:p>
            <a:endParaRPr lang="en-US" dirty="0"/>
          </a:p>
          <a:p>
            <a:r>
              <a:rPr lang="en-US" dirty="0"/>
              <a:t>I will share my plans with______________ and ask for their support by saying “________________”</a:t>
            </a:r>
          </a:p>
          <a:p>
            <a:endParaRPr lang="en-US" dirty="0"/>
          </a:p>
          <a:p>
            <a:r>
              <a:rPr lang="en-US" dirty="0"/>
              <a:t>I will review my progress on______________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93" y="5257800"/>
            <a:ext cx="2984127" cy="1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 smtClean="0"/>
              <a:t>Counseling </a:t>
            </a:r>
            <a:r>
              <a:rPr lang="en-US" sz="2400" dirty="0"/>
              <a:t>Center</a:t>
            </a:r>
          </a:p>
          <a:p>
            <a:pPr algn="l"/>
            <a:r>
              <a:rPr lang="en-US" sz="2400" dirty="0" smtClean="0"/>
              <a:t>	Powell </a:t>
            </a:r>
            <a:r>
              <a:rPr lang="en-US" sz="2400" dirty="0"/>
              <a:t>Hall East 2nd floor</a:t>
            </a:r>
          </a:p>
          <a:p>
            <a:pPr algn="l"/>
            <a:r>
              <a:rPr lang="en-US" sz="2400" dirty="0" smtClean="0"/>
              <a:t>	229-333-5940</a:t>
            </a:r>
          </a:p>
          <a:p>
            <a:pPr algn="l"/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Office of Health Promotions</a:t>
            </a:r>
          </a:p>
          <a:p>
            <a:pPr algn="l"/>
            <a:r>
              <a:rPr lang="en-US" sz="2400" dirty="0" smtClean="0"/>
              <a:t>	Powell </a:t>
            </a:r>
            <a:r>
              <a:rPr lang="en-US" sz="2400" dirty="0"/>
              <a:t>Hall East 1st floor</a:t>
            </a:r>
          </a:p>
          <a:p>
            <a:pPr algn="l"/>
            <a:r>
              <a:rPr lang="en-US" sz="2400" dirty="0" smtClean="0"/>
              <a:t>	229-245-3896</a:t>
            </a:r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9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3434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endParaRPr lang="en-US" sz="2600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600" dirty="0"/>
              <a:t> </a:t>
            </a:r>
            <a:r>
              <a:rPr lang="en-US" sz="2800" dirty="0"/>
              <a:t>Friendship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Parent-child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Boss-worker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Boyfriend-girlfriend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/>
              <a:t>Sibling</a:t>
            </a:r>
            <a:endParaRPr lang="en-US" sz="28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Roommate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600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empus Sans ITC" pitchFamily="82" charset="0"/>
              </a:rPr>
              <a:t>Some Examples of Relationships: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2133600"/>
            <a:ext cx="4381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Emotional </a:t>
            </a:r>
            <a:r>
              <a:rPr lang="en-US" sz="2800" dirty="0" smtClean="0"/>
              <a:t>needs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8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Social </a:t>
            </a:r>
            <a:r>
              <a:rPr lang="en-US" sz="2800" dirty="0" smtClean="0"/>
              <a:t>satisfactions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8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/>
              <a:t>Basic needs like shelter and food</a:t>
            </a:r>
          </a:p>
          <a:p>
            <a:pPr algn="l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itchFamily="82" charset="0"/>
              </a:rPr>
              <a:t/>
            </a:r>
            <a:br>
              <a:rPr lang="en-US" dirty="0" smtClean="0">
                <a:latin typeface="Tempus Sans ITC" pitchFamily="82" charset="0"/>
              </a:rPr>
            </a:br>
            <a:r>
              <a:rPr lang="en-US" dirty="0">
                <a:latin typeface="Tempus Sans ITC" pitchFamily="82" charset="0"/>
              </a:rPr>
              <a:t>What Relationships Provide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2-4 things about this person you really </a:t>
            </a:r>
            <a:r>
              <a:rPr lang="en-US" dirty="0" smtClean="0"/>
              <a:t>like</a:t>
            </a: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3 things this person is interested in besides </a:t>
            </a:r>
            <a:r>
              <a:rPr lang="en-US" dirty="0" smtClean="0"/>
              <a:t>you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3 activities you can be involved in without this </a:t>
            </a:r>
            <a:r>
              <a:rPr lang="en-US" dirty="0" smtClean="0"/>
              <a:t>person</a:t>
            </a: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You </a:t>
            </a:r>
            <a:r>
              <a:rPr lang="en-US" dirty="0"/>
              <a:t>both have equal decision-making power in the </a:t>
            </a:r>
            <a:r>
              <a:rPr lang="en-US" dirty="0" smtClean="0"/>
              <a:t>relationship</a:t>
            </a: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You should know if this </a:t>
            </a:r>
            <a:r>
              <a:rPr lang="en-US" dirty="0"/>
              <a:t>person’s relationships with family/friends are </a:t>
            </a:r>
            <a:r>
              <a:rPr lang="en-US" dirty="0" smtClean="0"/>
              <a:t>healthy</a:t>
            </a: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 should </a:t>
            </a:r>
            <a:r>
              <a:rPr lang="en-US" dirty="0" smtClean="0"/>
              <a:t> </a:t>
            </a:r>
            <a:r>
              <a:rPr lang="en-US" dirty="0"/>
              <a:t>generally </a:t>
            </a:r>
            <a:r>
              <a:rPr lang="en-US" dirty="0" smtClean="0"/>
              <a:t>feel better about yourself because you are with this person.</a:t>
            </a:r>
            <a:endParaRPr lang="en-US" dirty="0"/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00600"/>
            <a:ext cx="1655527" cy="1814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47" y="4800600"/>
            <a:ext cx="3556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Your partner threatens you </a:t>
            </a:r>
            <a:r>
              <a:rPr lang="en-US" dirty="0" smtClean="0"/>
              <a:t>and </a:t>
            </a:r>
            <a:r>
              <a:rPr lang="en-US" dirty="0"/>
              <a:t>or physically &amp; verbally abuses you.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Isolation from friends, family, and activities is common.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Your partner is possessive.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Your partner makes you feel bad about yourself.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Your partner tells you how to dress.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Humiliation is common, especially in front of others.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Your partner doesn’t make time for you.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Your partner tries to change you.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/>
              <a:t>Partner  pressures you or forces you into sexual activity.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unhealthy relationship?</a:t>
            </a:r>
          </a:p>
        </p:txBody>
      </p:sp>
    </p:spTree>
    <p:extLst>
      <p:ext uri="{BB962C8B-B14F-4D97-AF65-F5344CB8AC3E}">
        <p14:creationId xmlns:p14="http://schemas.microsoft.com/office/powerpoint/2010/main" val="40238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 smtClean="0"/>
              <a:t>How </a:t>
            </a:r>
            <a:r>
              <a:rPr lang="en-US" sz="3000" dirty="0"/>
              <a:t>does your relationship affect your life</a:t>
            </a:r>
            <a:r>
              <a:rPr lang="en-US" sz="3000" dirty="0" smtClean="0"/>
              <a:t>?</a:t>
            </a:r>
          </a:p>
          <a:p>
            <a:pPr lvl="1" algn="l"/>
            <a:endParaRPr lang="en-US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 smtClean="0"/>
              <a:t>In school</a:t>
            </a:r>
          </a:p>
          <a:p>
            <a:pPr marL="342900" lvl="1" indent="-342900" algn="l">
              <a:buFont typeface="Wingdings" pitchFamily="2" charset="2"/>
              <a:buChar char="v"/>
            </a:pPr>
            <a:r>
              <a:rPr lang="en-US" sz="2000" dirty="0" smtClean="0"/>
              <a:t>At </a:t>
            </a:r>
            <a:r>
              <a:rPr lang="en-US" sz="2000" dirty="0"/>
              <a:t>work</a:t>
            </a:r>
          </a:p>
          <a:p>
            <a:pPr marL="342900" lvl="1" indent="-342900" algn="l">
              <a:buFont typeface="Wingdings" pitchFamily="2" charset="2"/>
              <a:buChar char="v"/>
            </a:pPr>
            <a:r>
              <a:rPr lang="en-US" sz="2000" dirty="0"/>
              <a:t>My physical health</a:t>
            </a:r>
          </a:p>
          <a:p>
            <a:pPr marL="342900" lvl="1" indent="-342900" algn="l">
              <a:buFont typeface="Wingdings" pitchFamily="2" charset="2"/>
              <a:buChar char="v"/>
            </a:pPr>
            <a:r>
              <a:rPr lang="en-US" sz="2000" dirty="0"/>
              <a:t>My emotional health</a:t>
            </a:r>
          </a:p>
          <a:p>
            <a:pPr marL="342900" lvl="1" indent="-342900" algn="l">
              <a:buFont typeface="Wingdings" pitchFamily="2" charset="2"/>
              <a:buChar char="v"/>
            </a:pPr>
            <a:r>
              <a:rPr lang="en-US" sz="2000" dirty="0"/>
              <a:t>My use of drugs or alcohol</a:t>
            </a:r>
          </a:p>
          <a:p>
            <a:pPr marL="342900" lvl="1" indent="-342900" algn="l">
              <a:buFont typeface="Wingdings" pitchFamily="2" charset="2"/>
              <a:buChar char="v"/>
            </a:pPr>
            <a:r>
              <a:rPr lang="en-US" sz="2000" dirty="0"/>
              <a:t>My family and friends</a:t>
            </a:r>
          </a:p>
          <a:p>
            <a:pPr marL="342900" lvl="1" indent="-342900" algn="l">
              <a:buFont typeface="Wingdings" pitchFamily="2" charset="2"/>
              <a:buChar char="v"/>
            </a:pPr>
            <a:r>
              <a:rPr lang="en-US" sz="2000" dirty="0"/>
              <a:t>My ability to function independently</a:t>
            </a:r>
          </a:p>
          <a:p>
            <a:pPr marL="342900" lvl="1" indent="-342900" algn="l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374858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/>
              <a:t>How does this person encourage me?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800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/>
              <a:t>Have </a:t>
            </a:r>
            <a:r>
              <a:rPr lang="en-US" sz="2800" dirty="0"/>
              <a:t>my grades improved or fallen</a:t>
            </a:r>
            <a:r>
              <a:rPr lang="en-US" sz="2800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8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/>
              <a:t>Have I missed school because of this person?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800" dirty="0" smtClean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 smtClean="0"/>
              <a:t>Have </a:t>
            </a:r>
            <a:r>
              <a:rPr lang="en-US" sz="2800" dirty="0"/>
              <a:t>I limited my extracurricular activities so I can spend time with this person?</a:t>
            </a:r>
          </a:p>
          <a:p>
            <a:pPr algn="l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0"/>
            <a:ext cx="4114800" cy="685800"/>
          </a:xfrm>
        </p:spPr>
        <p:txBody>
          <a:bodyPr>
            <a:normAutofit/>
          </a:bodyPr>
          <a:lstStyle/>
          <a:p>
            <a:r>
              <a:rPr lang="en-US" dirty="0"/>
              <a:t>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29200"/>
            <a:ext cx="2590800" cy="17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0" indent="-685800" algn="l">
              <a:buFont typeface="Wingdings" pitchFamily="2" charset="2"/>
              <a:buChar char="v"/>
            </a:pPr>
            <a:r>
              <a:rPr lang="en-US" sz="2800" dirty="0"/>
              <a:t>Have I ever missed work because of this person</a:t>
            </a:r>
            <a:r>
              <a:rPr lang="en-US" sz="2800" dirty="0" smtClean="0"/>
              <a:t>?</a:t>
            </a:r>
          </a:p>
          <a:p>
            <a:pPr marL="685800" indent="-685800" algn="l">
              <a:buFont typeface="Wingdings" pitchFamily="2" charset="2"/>
              <a:buChar char="v"/>
            </a:pPr>
            <a:endParaRPr lang="en-US" sz="2800" dirty="0"/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2800" dirty="0"/>
              <a:t>Has this person ever come to my place of work to check up on me or embarrass me</a:t>
            </a:r>
            <a:r>
              <a:rPr lang="en-US" sz="2800" dirty="0" smtClean="0"/>
              <a:t>?</a:t>
            </a:r>
          </a:p>
          <a:p>
            <a:pPr marL="685800" indent="-685800" algn="l">
              <a:buFont typeface="Wingdings" pitchFamily="2" charset="2"/>
              <a:buChar char="v"/>
            </a:pPr>
            <a:endParaRPr lang="en-US" sz="2800" dirty="0"/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2800" dirty="0"/>
              <a:t>Does this person give me any support in my career?</a:t>
            </a:r>
          </a:p>
          <a:p>
            <a:pPr marL="685800" indent="-685800" algn="l">
              <a:buFont typeface="Wingdings" pitchFamily="2" charset="2"/>
              <a:buChar char="v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Work</a:t>
            </a:r>
          </a:p>
        </p:txBody>
      </p:sp>
    </p:spTree>
    <p:extLst>
      <p:ext uri="{BB962C8B-B14F-4D97-AF65-F5344CB8AC3E}">
        <p14:creationId xmlns:p14="http://schemas.microsoft.com/office/powerpoint/2010/main" val="1079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Do I feel better or worse about myself since entering this relationship</a:t>
            </a:r>
            <a:r>
              <a:rPr lang="en-US" sz="2400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Am I more stressed, anxious, depressed</a:t>
            </a:r>
            <a:r>
              <a:rPr lang="en-US" sz="2400" dirty="0" smtClean="0"/>
              <a:t>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/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dirty="0"/>
              <a:t>Do I have trouble sleeping?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Emotional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1000"/>
            <a:ext cx="22383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41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21525</TotalTime>
  <Words>572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Relationships </vt:lpstr>
      <vt:lpstr>Some Examples of Relationships:</vt:lpstr>
      <vt:lpstr> What Relationships Provide</vt:lpstr>
      <vt:lpstr>Healthy Relationships</vt:lpstr>
      <vt:lpstr>What is an unhealthy relationship?</vt:lpstr>
      <vt:lpstr>EVALUATING</vt:lpstr>
      <vt:lpstr>In School</vt:lpstr>
      <vt:lpstr>At Work</vt:lpstr>
      <vt:lpstr>My Emotional Health</vt:lpstr>
      <vt:lpstr>My Physical Health</vt:lpstr>
      <vt:lpstr>Use of Drugs &amp; Alcohol</vt:lpstr>
      <vt:lpstr>My Family and Friendships</vt:lpstr>
      <vt:lpstr>Healthy Life Balance</vt:lpstr>
      <vt:lpstr>Incorporating into My Life</vt:lpstr>
      <vt:lpstr>Goal Setting</vt:lpstr>
      <vt:lpstr>Where to go for help</vt:lpstr>
    </vt:vector>
  </TitlesOfParts>
  <Company>Valdosta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</dc:title>
  <dc:creator>Holly H Wright</dc:creator>
  <cp:lastModifiedBy>Douglas G Farwell</cp:lastModifiedBy>
  <cp:revision>20</cp:revision>
  <dcterms:created xsi:type="dcterms:W3CDTF">2013-02-11T17:27:14Z</dcterms:created>
  <dcterms:modified xsi:type="dcterms:W3CDTF">2015-10-02T18:31:27Z</dcterms:modified>
</cp:coreProperties>
</file>