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95E4F-A144-48D6-8619-A7480FAEEC59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94B1DA-C149-4728-914B-11C458C5133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Hygiene for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 Denise Woodruff, LPN</a:t>
            </a:r>
          </a:p>
          <a:p>
            <a:pPr algn="ctr"/>
            <a:r>
              <a:rPr lang="en-US" dirty="0" smtClean="0"/>
              <a:t>Nicole Bishop, LPN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Hygiene for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No one likes to be sick.  Here are some ways to stay healthy at college.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Good hand washing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Keep your environment clean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Maintain regular schedule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Plenty of rest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Eat healthy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Drink plenty of fluids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Good hygiene habits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How do I do these things?  There are many easy answers.  The following slides are a  few examples.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Good Hand Washing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Soap &amp; Water – cheap and effective.  Create a good lather and rub for 20 seconds.  Use lots of soap.  It kills the germs!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If no soap is available, use hand sanitizer instead that has an alcohol base.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Think about how many people touch the same surfaces as you do each day. Doorknobs, telephones, desks, computer equipment, etc... There are about 12,000 – 13,000 people enrolled at VSU.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Think about what you touched and what you could be exposed to if you do not wash your hands, especially before eating.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Hand washing can help keep germs away that cause colds, flu, pink eye, infectious diarrhea, meningitis, etc..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 descr="C:\Documents and Settings\vsu auxiliary\Temporary Internet Files\Content.IE5\MQ4X97Q8\MP90042437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Good Hygiene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Shower, </a:t>
            </a:r>
            <a:r>
              <a:rPr lang="en-US" dirty="0" smtClean="0"/>
              <a:t>bathe </a:t>
            </a:r>
            <a:r>
              <a:rPr lang="en-US" dirty="0" smtClean="0"/>
              <a:t>regularly, wash etc. This helps keeps the skin free of germs and bacteria that can cause skin infections.</a:t>
            </a:r>
          </a:p>
          <a:p>
            <a:r>
              <a:rPr lang="en-US" dirty="0" smtClean="0"/>
              <a:t>Brush teeth twice daily. Promotes a healthy digestive system.</a:t>
            </a:r>
          </a:p>
          <a:p>
            <a:r>
              <a:rPr lang="en-US" dirty="0" smtClean="0"/>
              <a:t>Try not to touch your face, eyes, nose and mouth. If you do re-wash your hands.</a:t>
            </a:r>
            <a:endParaRPr lang="en-US" dirty="0"/>
          </a:p>
        </p:txBody>
      </p:sp>
      <p:pic>
        <p:nvPicPr>
          <p:cNvPr id="2050" name="Picture 2" descr="C:\Documents and Settings\vsu auxiliary\Temporary Internet Files\Content.IE5\9SD5LIIQ\MP9004073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495800"/>
            <a:ext cx="1645518" cy="1905000"/>
          </a:xfrm>
          <a:prstGeom prst="rect">
            <a:avLst/>
          </a:prstGeom>
          <a:noFill/>
        </p:spPr>
      </p:pic>
      <p:pic>
        <p:nvPicPr>
          <p:cNvPr id="2051" name="Picture 3" descr="C:\Documents and Settings\vsu auxiliary\Temporary Internet Files\Content.IE5\HIDQ76D4\MP90044438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728168"/>
            <a:ext cx="3200400" cy="2129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Maintain Regular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Sleep works !!!  Recharge your batteries</a:t>
            </a:r>
          </a:p>
          <a:p>
            <a:r>
              <a:rPr lang="en-US" dirty="0" smtClean="0"/>
              <a:t>Get more from classes – More alert</a:t>
            </a:r>
          </a:p>
          <a:p>
            <a:r>
              <a:rPr lang="en-US" dirty="0" smtClean="0"/>
              <a:t>Help keep the Immune  System on track</a:t>
            </a:r>
          </a:p>
          <a:p>
            <a:r>
              <a:rPr lang="en-US" dirty="0" smtClean="0"/>
              <a:t>Feel better</a:t>
            </a:r>
          </a:p>
          <a:p>
            <a:r>
              <a:rPr lang="en-US" dirty="0" smtClean="0"/>
              <a:t>Helps with appetite, digestion and mental stability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 descr="C:\Documents and Settings\vsu auxiliary\Temporary Internet Files\Content.IE5\9SD5LIIQ\MC9004343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905000"/>
            <a:ext cx="1838325" cy="1784350"/>
          </a:xfrm>
          <a:prstGeom prst="rect">
            <a:avLst/>
          </a:prstGeom>
          <a:noFill/>
        </p:spPr>
      </p:pic>
      <p:pic>
        <p:nvPicPr>
          <p:cNvPr id="3076" name="Picture 4" descr="C:\Documents and Settings\vsu auxiliary\Temporary Internet Files\Content.IE5\S0W3H6J4\MM90028677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373880"/>
            <a:ext cx="26670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Eat Healthy and  Drink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Water, water, water.  The body is 70% water</a:t>
            </a:r>
          </a:p>
          <a:p>
            <a:r>
              <a:rPr lang="en-US" dirty="0" smtClean="0"/>
              <a:t>Hydration keeps the skin clear, bladder free of infection, flushes waste (germs) from the body</a:t>
            </a:r>
          </a:p>
          <a:p>
            <a:r>
              <a:rPr lang="en-US" dirty="0" smtClean="0"/>
              <a:t>Healthy foods – Healthy body</a:t>
            </a:r>
          </a:p>
          <a:p>
            <a:r>
              <a:rPr lang="en-US" dirty="0" smtClean="0"/>
              <a:t>Helps with energy levels, improved mental alertness</a:t>
            </a:r>
          </a:p>
          <a:p>
            <a:r>
              <a:rPr lang="en-US" dirty="0" smtClean="0"/>
              <a:t>Helps build up the immune system</a:t>
            </a:r>
            <a:endParaRPr lang="en-US" dirty="0"/>
          </a:p>
        </p:txBody>
      </p:sp>
      <p:pic>
        <p:nvPicPr>
          <p:cNvPr id="4099" name="Picture 3" descr="C:\Documents and Settings\vsu auxiliary\Temporary Internet Files\Content.IE5\IN0B0WXP\MP90032111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267200"/>
            <a:ext cx="1828800" cy="2563738"/>
          </a:xfrm>
          <a:prstGeom prst="rect">
            <a:avLst/>
          </a:prstGeom>
          <a:noFill/>
        </p:spPr>
      </p:pic>
      <p:pic>
        <p:nvPicPr>
          <p:cNvPr id="3074" name="Picture 2" descr="C:\Documents and Settings\vsu auxiliary\Temporary Internet Files\Content.IE5\WMY2VREP\MP90044422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294" y="4800600"/>
            <a:ext cx="2561580" cy="1704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Studies show </a:t>
            </a:r>
            <a:r>
              <a:rPr lang="en-US" dirty="0" smtClean="0"/>
              <a:t>that of 6,076 </a:t>
            </a:r>
            <a:r>
              <a:rPr lang="en-US" dirty="0" smtClean="0"/>
              <a:t>men and </a:t>
            </a:r>
            <a:r>
              <a:rPr lang="en-US" dirty="0" smtClean="0"/>
              <a:t>women in </a:t>
            </a:r>
            <a:r>
              <a:rPr lang="en-US" dirty="0" smtClean="0"/>
              <a:t>six different cities and telephone interviews 92% said they washed their hand after using the restroom but only 77% were seen doing so. Women wash their hands more than men. Think about this when touching common surfaces, shaking hands, handling money and then NOT washing  your hands.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Documents and Settings\vsu auxiliary\Temporary Internet Files\Content.IE5\9YSDC7OA\MC90044037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3434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Anything and everything you can do to give yourself a head start against getting sick is a HUGE  Payoff !!!!</a:t>
            </a:r>
            <a:endParaRPr lang="en-US" dirty="0"/>
          </a:p>
        </p:txBody>
      </p:sp>
      <p:pic>
        <p:nvPicPr>
          <p:cNvPr id="2050" name="Picture 2" descr="C:\Documents and Settings\vsu auxiliary\Temporary Internet Files\Content.IE5\O1PPFVFG\MP91021657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200400"/>
            <a:ext cx="4140200" cy="3105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Manning, A. &amp; Thomas, K. (2007) Men wash hands less than women. USA Today. www.usatoday.com/news/health.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462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Hygiene for Health</vt:lpstr>
      <vt:lpstr>Hygiene for Health</vt:lpstr>
      <vt:lpstr>Good Hand Washing</vt:lpstr>
      <vt:lpstr>Good Hygiene Habits</vt:lpstr>
      <vt:lpstr> Maintain Regular Schedule</vt:lpstr>
      <vt:lpstr>Eat Healthy and  Drink Water</vt:lpstr>
      <vt:lpstr>Slide 7</vt:lpstr>
      <vt:lpstr>Slide 8</vt:lpstr>
      <vt:lpstr>Source</vt:lpstr>
    </vt:vector>
  </TitlesOfParts>
  <Company>Valdosta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Hygiene for Health</dc:title>
  <dc:creator>VSU Auxiliary</dc:creator>
  <cp:lastModifiedBy>ndflannery</cp:lastModifiedBy>
  <cp:revision>14</cp:revision>
  <dcterms:created xsi:type="dcterms:W3CDTF">2010-06-09T18:48:45Z</dcterms:created>
  <dcterms:modified xsi:type="dcterms:W3CDTF">2011-05-17T13:06:07Z</dcterms:modified>
</cp:coreProperties>
</file>