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48" r:id="rId5"/>
  </p:sldMasterIdLst>
  <p:sldIdLst>
    <p:sldId id="256" r:id="rId6"/>
    <p:sldId id="281" r:id="rId7"/>
    <p:sldId id="269" r:id="rId8"/>
    <p:sldId id="283" r:id="rId9"/>
    <p:sldId id="264" r:id="rId10"/>
    <p:sldId id="267" r:id="rId11"/>
    <p:sldId id="268" r:id="rId12"/>
    <p:sldId id="266" r:id="rId13"/>
    <p:sldId id="270" r:id="rId14"/>
    <p:sldId id="261" r:id="rId15"/>
    <p:sldId id="257" r:id="rId16"/>
    <p:sldId id="284" r:id="rId17"/>
    <p:sldId id="272" r:id="rId18"/>
    <p:sldId id="271" r:id="rId19"/>
    <p:sldId id="273" r:id="rId20"/>
    <p:sldId id="265" r:id="rId21"/>
    <p:sldId id="278" r:id="rId22"/>
    <p:sldId id="287" r:id="rId23"/>
    <p:sldId id="258" r:id="rId24"/>
    <p:sldId id="288" r:id="rId25"/>
    <p:sldId id="285" r:id="rId26"/>
    <p:sldId id="289" r:id="rId27"/>
    <p:sldId id="29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1AC68-3986-4CD9-B462-08B195095C4D}">
          <p14:sldIdLst>
            <p14:sldId id="256"/>
            <p14:sldId id="281"/>
            <p14:sldId id="269"/>
            <p14:sldId id="283"/>
            <p14:sldId id="264"/>
            <p14:sldId id="267"/>
            <p14:sldId id="268"/>
            <p14:sldId id="266"/>
            <p14:sldId id="270"/>
            <p14:sldId id="261"/>
            <p14:sldId id="257"/>
            <p14:sldId id="284"/>
            <p14:sldId id="272"/>
            <p14:sldId id="271"/>
            <p14:sldId id="273"/>
            <p14:sldId id="265"/>
          </p14:sldIdLst>
        </p14:section>
        <p14:section name="Untitled Section" id="{6C6CB212-2B8A-489E-B799-8F16687C082A}">
          <p14:sldIdLst>
            <p14:sldId id="278"/>
            <p14:sldId id="287"/>
            <p14:sldId id="258"/>
            <p14:sldId id="288"/>
            <p14:sldId id="285"/>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9BE62-7830-6AA5-1D22-50073C8C89B8}" v="20" dt="2022-05-24T13:36:20.108"/>
    <p1510:client id="{3543F794-7A27-B338-3FD8-AF0FAD8E7B56}" v="22" dt="2022-05-05T13:24:03.387"/>
    <p1510:client id="{3FC7D66B-3633-9C33-E580-EE0E22BA7066}" v="70" dt="2022-04-20T14:55:43.274"/>
    <p1510:client id="{4EBC913B-53D0-E0EE-B19E-E29DFC195193}" v="305" dt="2022-04-21T16:08:43.015"/>
    <p1510:client id="{B1EAC976-29F0-4B1A-9AA6-A63C20E17CD1}" v="9" dt="2022-05-24T13:53:24.269"/>
    <p1510:client id="{BC28AA48-C43E-8DDE-331E-4E0713FB518A}" v="3" dt="2022-04-21T14:23:15.446"/>
    <p1510:client id="{BCE84A3E-141F-4137-88EF-A4539DBE4910}" v="663" dt="2022-06-01T20:48:56.093"/>
    <p1510:client id="{D7463C44-FAC0-00A9-8DA0-992C525EAA78}" v="156" dt="2022-05-04T13:47:11.409"/>
    <p1510:client id="{DEF2FE08-2BA6-4BA1-BE6B-811B1DFED77A}" v="159" dt="2022-05-20T18:42:44.041"/>
    <p1510:client id="{E2B07F45-904B-3F3B-BD76-A3FECBD54416}" v="296" dt="2022-05-23T21:11:10.993"/>
    <p1510:client id="{F0E45A55-A7AC-D736-FC0A-A663432C41B8}" v="179" dt="2022-04-21T16:43:27.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10" d="100"/>
          <a:sy n="110" d="100"/>
        </p:scale>
        <p:origin x="6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e Batista" userId="S::anicolosi@valdosta.edu::2302eaaf-b27a-4c97-9c36-a5c2eb269e1c" providerId="AD" clId="Web-{1C29BE62-7830-6AA5-1D22-50073C8C89B8}"/>
    <pc:docChg chg="addSld modSld sldOrd modSection">
      <pc:chgData name="Aimee Batista" userId="S::anicolosi@valdosta.edu::2302eaaf-b27a-4c97-9c36-a5c2eb269e1c" providerId="AD" clId="Web-{1C29BE62-7830-6AA5-1D22-50073C8C89B8}" dt="2022-05-24T13:36:20.108" v="19"/>
      <pc:docMkLst>
        <pc:docMk/>
      </pc:docMkLst>
      <pc:sldChg chg="addSp modSp new ord">
        <pc:chgData name="Aimee Batista" userId="S::anicolosi@valdosta.edu::2302eaaf-b27a-4c97-9c36-a5c2eb269e1c" providerId="AD" clId="Web-{1C29BE62-7830-6AA5-1D22-50073C8C89B8}" dt="2022-05-24T13:36:20.108" v="19"/>
        <pc:sldMkLst>
          <pc:docMk/>
          <pc:sldMk cId="176590314" sldId="289"/>
        </pc:sldMkLst>
        <pc:spChg chg="mod">
          <ac:chgData name="Aimee Batista" userId="S::anicolosi@valdosta.edu::2302eaaf-b27a-4c97-9c36-a5c2eb269e1c" providerId="AD" clId="Web-{1C29BE62-7830-6AA5-1D22-50073C8C89B8}" dt="2022-05-24T13:35:57.591" v="18" actId="20577"/>
          <ac:spMkLst>
            <pc:docMk/>
            <pc:sldMk cId="176590314" sldId="289"/>
            <ac:spMk id="2" creationId="{4EBF52FA-7789-06F4-91F3-9B429387ED7B}"/>
          </ac:spMkLst>
        </pc:spChg>
        <pc:spChg chg="mod">
          <ac:chgData name="Aimee Batista" userId="S::anicolosi@valdosta.edu::2302eaaf-b27a-4c97-9c36-a5c2eb269e1c" providerId="AD" clId="Web-{1C29BE62-7830-6AA5-1D22-50073C8C89B8}" dt="2022-05-24T13:34:50.524" v="5" actId="20577"/>
          <ac:spMkLst>
            <pc:docMk/>
            <pc:sldMk cId="176590314" sldId="289"/>
            <ac:spMk id="3" creationId="{79252648-FAD6-D9EC-8D99-F21490875FF1}"/>
          </ac:spMkLst>
        </pc:spChg>
        <pc:spChg chg="mod">
          <ac:chgData name="Aimee Batista" userId="S::anicolosi@valdosta.edu::2302eaaf-b27a-4c97-9c36-a5c2eb269e1c" providerId="AD" clId="Web-{1C29BE62-7830-6AA5-1D22-50073C8C89B8}" dt="2022-05-24T13:35:20.307" v="10" actId="20577"/>
          <ac:spMkLst>
            <pc:docMk/>
            <pc:sldMk cId="176590314" sldId="289"/>
            <ac:spMk id="4" creationId="{ADF21C36-3A6C-190D-2BF4-D998AC58FA72}"/>
          </ac:spMkLst>
        </pc:spChg>
        <pc:picChg chg="add mod">
          <ac:chgData name="Aimee Batista" userId="S::anicolosi@valdosta.edu::2302eaaf-b27a-4c97-9c36-a5c2eb269e1c" providerId="AD" clId="Web-{1C29BE62-7830-6AA5-1D22-50073C8C89B8}" dt="2022-05-24T13:33:44.207" v="2" actId="1076"/>
          <ac:picMkLst>
            <pc:docMk/>
            <pc:sldMk cId="176590314" sldId="289"/>
            <ac:picMk id="6" creationId="{79AC9119-764E-CAC9-429C-E29758D24226}"/>
          </ac:picMkLst>
        </pc:picChg>
      </pc:sldChg>
    </pc:docChg>
  </pc:docChgLst>
  <pc:docChgLst>
    <pc:chgData name="Aimee Batista" userId="S::anicolosi@valdosta.edu::2302eaaf-b27a-4c97-9c36-a5c2eb269e1c" providerId="AD" clId="Web-{E2B07F45-904B-3F3B-BD76-A3FECBD54416}"/>
    <pc:docChg chg="addSld delSld modSld sldOrd modSection">
      <pc:chgData name="Aimee Batista" userId="S::anicolosi@valdosta.edu::2302eaaf-b27a-4c97-9c36-a5c2eb269e1c" providerId="AD" clId="Web-{E2B07F45-904B-3F3B-BD76-A3FECBD54416}" dt="2022-05-23T21:11:10.993" v="295" actId="1076"/>
      <pc:docMkLst>
        <pc:docMk/>
      </pc:docMkLst>
      <pc:sldChg chg="modTransition">
        <pc:chgData name="Aimee Batista" userId="S::anicolosi@valdosta.edu::2302eaaf-b27a-4c97-9c36-a5c2eb269e1c" providerId="AD" clId="Web-{E2B07F45-904B-3F3B-BD76-A3FECBD54416}" dt="2022-05-23T20:20:40.574" v="227"/>
        <pc:sldMkLst>
          <pc:docMk/>
          <pc:sldMk cId="378324592" sldId="256"/>
        </pc:sldMkLst>
      </pc:sldChg>
      <pc:sldChg chg="modSp">
        <pc:chgData name="Aimee Batista" userId="S::anicolosi@valdosta.edu::2302eaaf-b27a-4c97-9c36-a5c2eb269e1c" providerId="AD" clId="Web-{E2B07F45-904B-3F3B-BD76-A3FECBD54416}" dt="2022-05-23T20:25:39.741" v="242" actId="20577"/>
        <pc:sldMkLst>
          <pc:docMk/>
          <pc:sldMk cId="4268019079" sldId="257"/>
        </pc:sldMkLst>
        <pc:spChg chg="mod">
          <ac:chgData name="Aimee Batista" userId="S::anicolosi@valdosta.edu::2302eaaf-b27a-4c97-9c36-a5c2eb269e1c" providerId="AD" clId="Web-{E2B07F45-904B-3F3B-BD76-A3FECBD54416}" dt="2022-05-23T20:25:39.741" v="242" actId="20577"/>
          <ac:spMkLst>
            <pc:docMk/>
            <pc:sldMk cId="4268019079" sldId="257"/>
            <ac:spMk id="3" creationId="{00000000-0000-0000-0000-000000000000}"/>
          </ac:spMkLst>
        </pc:spChg>
      </pc:sldChg>
      <pc:sldChg chg="modSp ord">
        <pc:chgData name="Aimee Batista" userId="S::anicolosi@valdosta.edu::2302eaaf-b27a-4c97-9c36-a5c2eb269e1c" providerId="AD" clId="Web-{E2B07F45-904B-3F3B-BD76-A3FECBD54416}" dt="2022-05-23T18:18:08.561" v="145"/>
        <pc:sldMkLst>
          <pc:docMk/>
          <pc:sldMk cId="3148980736" sldId="258"/>
        </pc:sldMkLst>
        <pc:spChg chg="mod">
          <ac:chgData name="Aimee Batista" userId="S::anicolosi@valdosta.edu::2302eaaf-b27a-4c97-9c36-a5c2eb269e1c" providerId="AD" clId="Web-{E2B07F45-904B-3F3B-BD76-A3FECBD54416}" dt="2022-05-20T19:03:41.934" v="44" actId="20577"/>
          <ac:spMkLst>
            <pc:docMk/>
            <pc:sldMk cId="3148980736" sldId="258"/>
            <ac:spMk id="2" creationId="{00000000-0000-0000-0000-000000000000}"/>
          </ac:spMkLst>
        </pc:spChg>
      </pc:sldChg>
      <pc:sldChg chg="modTransition">
        <pc:chgData name="Aimee Batista" userId="S::anicolosi@valdosta.edu::2302eaaf-b27a-4c97-9c36-a5c2eb269e1c" providerId="AD" clId="Web-{E2B07F45-904B-3F3B-BD76-A3FECBD54416}" dt="2022-05-23T20:29:53.609" v="255"/>
        <pc:sldMkLst>
          <pc:docMk/>
          <pc:sldMk cId="3191479941" sldId="265"/>
        </pc:sldMkLst>
      </pc:sldChg>
      <pc:sldChg chg="modTransition">
        <pc:chgData name="Aimee Batista" userId="S::anicolosi@valdosta.edu::2302eaaf-b27a-4c97-9c36-a5c2eb269e1c" providerId="AD" clId="Web-{E2B07F45-904B-3F3B-BD76-A3FECBD54416}" dt="2022-05-23T20:28:58.920" v="254"/>
        <pc:sldMkLst>
          <pc:docMk/>
          <pc:sldMk cId="101277522" sldId="270"/>
        </pc:sldMkLst>
      </pc:sldChg>
      <pc:sldChg chg="addSp delSp modSp del">
        <pc:chgData name="Aimee Batista" userId="S::anicolosi@valdosta.edu::2302eaaf-b27a-4c97-9c36-a5c2eb269e1c" providerId="AD" clId="Web-{E2B07F45-904B-3F3B-BD76-A3FECBD54416}" dt="2022-05-20T19:03:31.950" v="43"/>
        <pc:sldMkLst>
          <pc:docMk/>
          <pc:sldMk cId="1748815901" sldId="274"/>
        </pc:sldMkLst>
        <pc:spChg chg="mod">
          <ac:chgData name="Aimee Batista" userId="S::anicolosi@valdosta.edu::2302eaaf-b27a-4c97-9c36-a5c2eb269e1c" providerId="AD" clId="Web-{E2B07F45-904B-3F3B-BD76-A3FECBD54416}" dt="2022-05-20T19:00:33.194" v="12" actId="20577"/>
          <ac:spMkLst>
            <pc:docMk/>
            <pc:sldMk cId="1748815901" sldId="274"/>
            <ac:spMk id="3" creationId="{00000000-0000-0000-0000-000000000000}"/>
          </ac:spMkLst>
        </pc:spChg>
        <pc:spChg chg="del mod">
          <ac:chgData name="Aimee Batista" userId="S::anicolosi@valdosta.edu::2302eaaf-b27a-4c97-9c36-a5c2eb269e1c" providerId="AD" clId="Web-{E2B07F45-904B-3F3B-BD76-A3FECBD54416}" dt="2022-05-20T19:01:59.197" v="29"/>
          <ac:spMkLst>
            <pc:docMk/>
            <pc:sldMk cId="1748815901" sldId="274"/>
            <ac:spMk id="4" creationId="{00000000-0000-0000-0000-000000000000}"/>
          </ac:spMkLst>
        </pc:spChg>
        <pc:spChg chg="add mod">
          <ac:chgData name="Aimee Batista" userId="S::anicolosi@valdosta.edu::2302eaaf-b27a-4c97-9c36-a5c2eb269e1c" providerId="AD" clId="Web-{E2B07F45-904B-3F3B-BD76-A3FECBD54416}" dt="2022-05-20T19:01:59.197" v="29"/>
          <ac:spMkLst>
            <pc:docMk/>
            <pc:sldMk cId="1748815901" sldId="274"/>
            <ac:spMk id="6" creationId="{FC01F807-FCF9-3969-3A06-6A93A0632EFB}"/>
          </ac:spMkLst>
        </pc:spChg>
      </pc:sldChg>
      <pc:sldChg chg="del">
        <pc:chgData name="Aimee Batista" userId="S::anicolosi@valdosta.edu::2302eaaf-b27a-4c97-9c36-a5c2eb269e1c" providerId="AD" clId="Web-{E2B07F45-904B-3F3B-BD76-A3FECBD54416}" dt="2022-05-20T18:53:04.759" v="0"/>
        <pc:sldMkLst>
          <pc:docMk/>
          <pc:sldMk cId="2565916071" sldId="276"/>
        </pc:sldMkLst>
      </pc:sldChg>
      <pc:sldChg chg="addSp delSp modSp mod setBg">
        <pc:chgData name="Aimee Batista" userId="S::anicolosi@valdosta.edu::2302eaaf-b27a-4c97-9c36-a5c2eb269e1c" providerId="AD" clId="Web-{E2B07F45-904B-3F3B-BD76-A3FECBD54416}" dt="2022-05-23T20:25:54.367" v="243"/>
        <pc:sldMkLst>
          <pc:docMk/>
          <pc:sldMk cId="1284385472" sldId="278"/>
        </pc:sldMkLst>
        <pc:spChg chg="mod">
          <ac:chgData name="Aimee Batista" userId="S::anicolosi@valdosta.edu::2302eaaf-b27a-4c97-9c36-a5c2eb269e1c" providerId="AD" clId="Web-{E2B07F45-904B-3F3B-BD76-A3FECBD54416}" dt="2022-05-23T20:25:54.367" v="243"/>
          <ac:spMkLst>
            <pc:docMk/>
            <pc:sldMk cId="1284385472" sldId="278"/>
            <ac:spMk id="2" creationId="{00000000-0000-0000-0000-000000000000}"/>
          </ac:spMkLst>
        </pc:spChg>
        <pc:spChg chg="del mod">
          <ac:chgData name="Aimee Batista" userId="S::anicolosi@valdosta.edu::2302eaaf-b27a-4c97-9c36-a5c2eb269e1c" providerId="AD" clId="Web-{E2B07F45-904B-3F3B-BD76-A3FECBD54416}" dt="2022-05-23T20:25:54.367" v="243"/>
          <ac:spMkLst>
            <pc:docMk/>
            <pc:sldMk cId="1284385472" sldId="278"/>
            <ac:spMk id="3" creationId="{00000000-0000-0000-0000-000000000000}"/>
          </ac:spMkLst>
        </pc:spChg>
        <pc:spChg chg="add del">
          <ac:chgData name="Aimee Batista" userId="S::anicolosi@valdosta.edu::2302eaaf-b27a-4c97-9c36-a5c2eb269e1c" providerId="AD" clId="Web-{E2B07F45-904B-3F3B-BD76-A3FECBD54416}" dt="2022-05-20T18:59:24.567" v="2"/>
          <ac:spMkLst>
            <pc:docMk/>
            <pc:sldMk cId="1284385472" sldId="278"/>
            <ac:spMk id="8" creationId="{5A0118C5-4F8D-4CF4-BADD-53FEACC6C42A}"/>
          </ac:spMkLst>
        </pc:spChg>
        <pc:spChg chg="add del">
          <ac:chgData name="Aimee Batista" userId="S::anicolosi@valdosta.edu::2302eaaf-b27a-4c97-9c36-a5c2eb269e1c" providerId="AD" clId="Web-{E2B07F45-904B-3F3B-BD76-A3FECBD54416}" dt="2022-05-23T20:25:54.367" v="243"/>
          <ac:spMkLst>
            <pc:docMk/>
            <pc:sldMk cId="1284385472" sldId="278"/>
            <ac:spMk id="12" creationId="{31CE7A08-2184-4B99-ABC0-B40CD1D3F281}"/>
          </ac:spMkLst>
        </pc:spChg>
        <pc:spChg chg="add del">
          <ac:chgData name="Aimee Batista" userId="S::anicolosi@valdosta.edu::2302eaaf-b27a-4c97-9c36-a5c2eb269e1c" providerId="AD" clId="Web-{E2B07F45-904B-3F3B-BD76-A3FECBD54416}" dt="2022-05-23T20:25:54.367" v="243"/>
          <ac:spMkLst>
            <pc:docMk/>
            <pc:sldMk cId="1284385472" sldId="278"/>
            <ac:spMk id="14" creationId="{79AFCB35-9C04-4524-A0B1-57FF6865D013}"/>
          </ac:spMkLst>
        </pc:spChg>
        <pc:spChg chg="add del">
          <ac:chgData name="Aimee Batista" userId="S::anicolosi@valdosta.edu::2302eaaf-b27a-4c97-9c36-a5c2eb269e1c" providerId="AD" clId="Web-{E2B07F45-904B-3F3B-BD76-A3FECBD54416}" dt="2022-05-23T20:25:54.367" v="243"/>
          <ac:spMkLst>
            <pc:docMk/>
            <pc:sldMk cId="1284385472" sldId="278"/>
            <ac:spMk id="16" creationId="{D11AD2AD-0BA0-4DD3-8EEA-84686A0E718C}"/>
          </ac:spMkLst>
        </pc:spChg>
        <pc:spChg chg="add del">
          <ac:chgData name="Aimee Batista" userId="S::anicolosi@valdosta.edu::2302eaaf-b27a-4c97-9c36-a5c2eb269e1c" providerId="AD" clId="Web-{E2B07F45-904B-3F3B-BD76-A3FECBD54416}" dt="2022-05-23T20:25:54.367" v="243"/>
          <ac:spMkLst>
            <pc:docMk/>
            <pc:sldMk cId="1284385472" sldId="278"/>
            <ac:spMk id="18" creationId="{9E5C5460-229E-46C8-A712-CC317985420F}"/>
          </ac:spMkLst>
        </pc:spChg>
        <pc:spChg chg="add del">
          <ac:chgData name="Aimee Batista" userId="S::anicolosi@valdosta.edu::2302eaaf-b27a-4c97-9c36-a5c2eb269e1c" providerId="AD" clId="Web-{E2B07F45-904B-3F3B-BD76-A3FECBD54416}" dt="2022-05-23T20:25:54.367" v="243"/>
          <ac:spMkLst>
            <pc:docMk/>
            <pc:sldMk cId="1284385472" sldId="278"/>
            <ac:spMk id="20" creationId="{2552FC29-9118-466F-940E-80C84EFDF07B}"/>
          </ac:spMkLst>
        </pc:spChg>
        <pc:spChg chg="add">
          <ac:chgData name="Aimee Batista" userId="S::anicolosi@valdosta.edu::2302eaaf-b27a-4c97-9c36-a5c2eb269e1c" providerId="AD" clId="Web-{E2B07F45-904B-3F3B-BD76-A3FECBD54416}" dt="2022-05-23T20:25:54.367" v="243"/>
          <ac:spMkLst>
            <pc:docMk/>
            <pc:sldMk cId="1284385472" sldId="278"/>
            <ac:spMk id="107" creationId="{6A84B152-3496-4C52-AF08-97AFFC09DD2C}"/>
          </ac:spMkLst>
        </pc:spChg>
        <pc:spChg chg="add">
          <ac:chgData name="Aimee Batista" userId="S::anicolosi@valdosta.edu::2302eaaf-b27a-4c97-9c36-a5c2eb269e1c" providerId="AD" clId="Web-{E2B07F45-904B-3F3B-BD76-A3FECBD54416}" dt="2022-05-23T20:25:54.367" v="243"/>
          <ac:spMkLst>
            <pc:docMk/>
            <pc:sldMk cId="1284385472" sldId="278"/>
            <ac:spMk id="109" creationId="{6B2ADB95-0FA3-4BD7-A8AC-89D014A83E5B}"/>
          </ac:spMkLst>
        </pc:spChg>
        <pc:spChg chg="add">
          <ac:chgData name="Aimee Batista" userId="S::anicolosi@valdosta.edu::2302eaaf-b27a-4c97-9c36-a5c2eb269e1c" providerId="AD" clId="Web-{E2B07F45-904B-3F3B-BD76-A3FECBD54416}" dt="2022-05-23T20:25:54.367" v="243"/>
          <ac:spMkLst>
            <pc:docMk/>
            <pc:sldMk cId="1284385472" sldId="278"/>
            <ac:spMk id="111" creationId="{C924DBCE-E731-4B22-8181-A39C1D86276C}"/>
          </ac:spMkLst>
        </pc:spChg>
        <pc:spChg chg="add">
          <ac:chgData name="Aimee Batista" userId="S::anicolosi@valdosta.edu::2302eaaf-b27a-4c97-9c36-a5c2eb269e1c" providerId="AD" clId="Web-{E2B07F45-904B-3F3B-BD76-A3FECBD54416}" dt="2022-05-23T20:25:54.367" v="243"/>
          <ac:spMkLst>
            <pc:docMk/>
            <pc:sldMk cId="1284385472" sldId="278"/>
            <ac:spMk id="113" creationId="{4CBF9756-6AC8-4C65-84DF-56FBFFA1D873}"/>
          </ac:spMkLst>
        </pc:spChg>
        <pc:spChg chg="add">
          <ac:chgData name="Aimee Batista" userId="S::anicolosi@valdosta.edu::2302eaaf-b27a-4c97-9c36-a5c2eb269e1c" providerId="AD" clId="Web-{E2B07F45-904B-3F3B-BD76-A3FECBD54416}" dt="2022-05-23T20:25:54.367" v="243"/>
          <ac:spMkLst>
            <pc:docMk/>
            <pc:sldMk cId="1284385472" sldId="278"/>
            <ac:spMk id="115" creationId="{2D385988-EAAF-4C27-AF8A-2BFBECAF3D4F}"/>
          </ac:spMkLst>
        </pc:spChg>
        <pc:spChg chg="add">
          <ac:chgData name="Aimee Batista" userId="S::anicolosi@valdosta.edu::2302eaaf-b27a-4c97-9c36-a5c2eb269e1c" providerId="AD" clId="Web-{E2B07F45-904B-3F3B-BD76-A3FECBD54416}" dt="2022-05-23T20:25:54.367" v="243"/>
          <ac:spMkLst>
            <pc:docMk/>
            <pc:sldMk cId="1284385472" sldId="278"/>
            <ac:spMk id="119" creationId="{B621D332-7329-4994-8836-C429A51B7549}"/>
          </ac:spMkLst>
        </pc:spChg>
        <pc:spChg chg="add">
          <ac:chgData name="Aimee Batista" userId="S::anicolosi@valdosta.edu::2302eaaf-b27a-4c97-9c36-a5c2eb269e1c" providerId="AD" clId="Web-{E2B07F45-904B-3F3B-BD76-A3FECBD54416}" dt="2022-05-23T20:25:54.367" v="243"/>
          <ac:spMkLst>
            <pc:docMk/>
            <pc:sldMk cId="1284385472" sldId="278"/>
            <ac:spMk id="121" creationId="{2D20F754-35A9-4508-BE3C-C59996D1437B}"/>
          </ac:spMkLst>
        </pc:spChg>
        <pc:spChg chg="add del">
          <ac:chgData name="Aimee Batista" userId="S::anicolosi@valdosta.edu::2302eaaf-b27a-4c97-9c36-a5c2eb269e1c" providerId="AD" clId="Web-{E2B07F45-904B-3F3B-BD76-A3FECBD54416}" dt="2022-05-20T18:59:24.567" v="2"/>
          <ac:spMkLst>
            <pc:docMk/>
            <pc:sldMk cId="1284385472" sldId="278"/>
            <ac:spMk id="159" creationId="{CAB9AD4F-A248-4D49-8779-CE40E64C00F5}"/>
          </ac:spMkLst>
        </pc:spChg>
        <pc:spChg chg="add del">
          <ac:chgData name="Aimee Batista" userId="S::anicolosi@valdosta.edu::2302eaaf-b27a-4c97-9c36-a5c2eb269e1c" providerId="AD" clId="Web-{E2B07F45-904B-3F3B-BD76-A3FECBD54416}" dt="2022-05-20T18:59:24.567" v="2"/>
          <ac:spMkLst>
            <pc:docMk/>
            <pc:sldMk cId="1284385472" sldId="278"/>
            <ac:spMk id="161" creationId="{3D4C1981-3D8B-446C-BFAE-E7EE5CF2DDA3}"/>
          </ac:spMkLst>
        </pc:spChg>
        <pc:spChg chg="add del">
          <ac:chgData name="Aimee Batista" userId="S::anicolosi@valdosta.edu::2302eaaf-b27a-4c97-9c36-a5c2eb269e1c" providerId="AD" clId="Web-{E2B07F45-904B-3F3B-BD76-A3FECBD54416}" dt="2022-05-23T20:25:54.367" v="243"/>
          <ac:spMkLst>
            <pc:docMk/>
            <pc:sldMk cId="1284385472" sldId="278"/>
            <ac:spMk id="163" creationId="{5A0118C5-4F8D-4CF4-BADD-53FEACC6C42A}"/>
          </ac:spMkLst>
        </pc:spChg>
        <pc:spChg chg="add del">
          <ac:chgData name="Aimee Batista" userId="S::anicolosi@valdosta.edu::2302eaaf-b27a-4c97-9c36-a5c2eb269e1c" providerId="AD" clId="Web-{E2B07F45-904B-3F3B-BD76-A3FECBD54416}" dt="2022-05-23T20:25:54.367" v="243"/>
          <ac:spMkLst>
            <pc:docMk/>
            <pc:sldMk cId="1284385472" sldId="278"/>
            <ac:spMk id="164" creationId="{F98F79A4-A6C7-4101-B1E9-27E05CB7CFA0}"/>
          </ac:spMkLst>
        </pc:spChg>
        <pc:grpChg chg="add del">
          <ac:chgData name="Aimee Batista" userId="S::anicolosi@valdosta.edu::2302eaaf-b27a-4c97-9c36-a5c2eb269e1c" providerId="AD" clId="Web-{E2B07F45-904B-3F3B-BD76-A3FECBD54416}" dt="2022-05-20T18:59:24.567" v="2"/>
          <ac:grpSpMkLst>
            <pc:docMk/>
            <pc:sldMk cId="1284385472" sldId="278"/>
            <ac:grpSpMk id="10" creationId="{6A57EACD-61CA-4775-9551-2078FC0BC79D}"/>
          </ac:grpSpMkLst>
        </pc:grpChg>
        <pc:grpChg chg="add del">
          <ac:chgData name="Aimee Batista" userId="S::anicolosi@valdosta.edu::2302eaaf-b27a-4c97-9c36-a5c2eb269e1c" providerId="AD" clId="Web-{E2B07F45-904B-3F3B-BD76-A3FECBD54416}" dt="2022-05-23T20:25:54.367" v="243"/>
          <ac:grpSpMkLst>
            <pc:docMk/>
            <pc:sldMk cId="1284385472" sldId="278"/>
            <ac:grpSpMk id="22" creationId="{0C156BF8-7FF7-440F-BE2B-417DFFE8BFA5}"/>
          </ac:grpSpMkLst>
        </pc:grpChg>
        <pc:grpChg chg="add del">
          <ac:chgData name="Aimee Batista" userId="S::anicolosi@valdosta.edu::2302eaaf-b27a-4c97-9c36-a5c2eb269e1c" providerId="AD" clId="Web-{E2B07F45-904B-3F3B-BD76-A3FECBD54416}" dt="2022-05-20T18:59:24.567" v="2"/>
          <ac:grpSpMkLst>
            <pc:docMk/>
            <pc:sldMk cId="1284385472" sldId="278"/>
            <ac:grpSpMk id="155" creationId="{55A100E1-E66E-4ED2-A56A-F7A819228F2E}"/>
          </ac:grpSpMkLst>
        </pc:grpChg>
        <pc:graphicFrameChg chg="add">
          <ac:chgData name="Aimee Batista" userId="S::anicolosi@valdosta.edu::2302eaaf-b27a-4c97-9c36-a5c2eb269e1c" providerId="AD" clId="Web-{E2B07F45-904B-3F3B-BD76-A3FECBD54416}" dt="2022-05-23T20:25:54.367" v="243"/>
          <ac:graphicFrameMkLst>
            <pc:docMk/>
            <pc:sldMk cId="1284385472" sldId="278"/>
            <ac:graphicFrameMk id="166" creationId="{D658F3AE-9B72-7155-D7B9-2C9E86D9E11A}"/>
          </ac:graphicFrameMkLst>
        </pc:graphicFrameChg>
        <pc:picChg chg="add">
          <ac:chgData name="Aimee Batista" userId="S::anicolosi@valdosta.edu::2302eaaf-b27a-4c97-9c36-a5c2eb269e1c" providerId="AD" clId="Web-{E2B07F45-904B-3F3B-BD76-A3FECBD54416}" dt="2022-05-23T20:25:54.367" v="243"/>
          <ac:picMkLst>
            <pc:docMk/>
            <pc:sldMk cId="1284385472" sldId="278"/>
            <ac:picMk id="167" creationId="{15C44CE2-FDB2-A274-C218-9A1B039BE7D3}"/>
          </ac:picMkLst>
        </pc:picChg>
        <pc:cxnChg chg="add">
          <ac:chgData name="Aimee Batista" userId="S::anicolosi@valdosta.edu::2302eaaf-b27a-4c97-9c36-a5c2eb269e1c" providerId="AD" clId="Web-{E2B07F45-904B-3F3B-BD76-A3FECBD54416}" dt="2022-05-23T20:25:54.367" v="243"/>
          <ac:cxnSpMkLst>
            <pc:docMk/>
            <pc:sldMk cId="1284385472" sldId="278"/>
            <ac:cxnSpMk id="117" creationId="{43621FD4-D14D-45D5-9A57-9A2DE5EA59C0}"/>
          </ac:cxnSpMkLst>
        </pc:cxnChg>
      </pc:sldChg>
      <pc:sldChg chg="addSp delSp modSp mod modTransition modClrScheme chgLayout">
        <pc:chgData name="Aimee Batista" userId="S::anicolosi@valdosta.edu::2302eaaf-b27a-4c97-9c36-a5c2eb269e1c" providerId="AD" clId="Web-{E2B07F45-904B-3F3B-BD76-A3FECBD54416}" dt="2022-05-23T21:11:10.993" v="295" actId="1076"/>
        <pc:sldMkLst>
          <pc:docMk/>
          <pc:sldMk cId="716313113" sldId="281"/>
        </pc:sldMkLst>
        <pc:spChg chg="add mod">
          <ac:chgData name="Aimee Batista" userId="S::anicolosi@valdosta.edu::2302eaaf-b27a-4c97-9c36-a5c2eb269e1c" providerId="AD" clId="Web-{E2B07F45-904B-3F3B-BD76-A3FECBD54416}" dt="2022-05-23T21:09:02.739" v="287" actId="1076"/>
          <ac:spMkLst>
            <pc:docMk/>
            <pc:sldMk cId="716313113" sldId="281"/>
            <ac:spMk id="2" creationId="{1F9BE550-F813-B56F-A90D-0B2CB7CC4512}"/>
          </ac:spMkLst>
        </pc:spChg>
        <pc:spChg chg="add mod ord">
          <ac:chgData name="Aimee Batista" userId="S::anicolosi@valdosta.edu::2302eaaf-b27a-4c97-9c36-a5c2eb269e1c" providerId="AD" clId="Web-{E2B07F45-904B-3F3B-BD76-A3FECBD54416}" dt="2022-05-23T21:08:35.535" v="283" actId="1076"/>
          <ac:spMkLst>
            <pc:docMk/>
            <pc:sldMk cId="716313113" sldId="281"/>
            <ac:spMk id="3" creationId="{077645A7-3344-F5D7-4D0D-29B2A610FD69}"/>
          </ac:spMkLst>
        </pc:spChg>
        <pc:spChg chg="add mod ord">
          <ac:chgData name="Aimee Batista" userId="S::anicolosi@valdosta.edu::2302eaaf-b27a-4c97-9c36-a5c2eb269e1c" providerId="AD" clId="Web-{E2B07F45-904B-3F3B-BD76-A3FECBD54416}" dt="2022-05-23T21:11:10.993" v="295" actId="1076"/>
          <ac:spMkLst>
            <pc:docMk/>
            <pc:sldMk cId="716313113" sldId="281"/>
            <ac:spMk id="4" creationId="{49878B81-3190-DA52-2DDF-9067E8521BD5}"/>
          </ac:spMkLst>
        </pc:spChg>
        <pc:spChg chg="mod ord">
          <ac:chgData name="Aimee Batista" userId="S::anicolosi@valdosta.edu::2302eaaf-b27a-4c97-9c36-a5c2eb269e1c" providerId="AD" clId="Web-{E2B07F45-904B-3F3B-BD76-A3FECBD54416}" dt="2022-05-23T21:08:22.190" v="280" actId="1076"/>
          <ac:spMkLst>
            <pc:docMk/>
            <pc:sldMk cId="716313113" sldId="281"/>
            <ac:spMk id="5" creationId="{657B1004-8808-4ACD-AB99-AFACD1A44415}"/>
          </ac:spMkLst>
        </pc:spChg>
        <pc:spChg chg="add del mod ord">
          <ac:chgData name="Aimee Batista" userId="S::anicolosi@valdosta.edu::2302eaaf-b27a-4c97-9c36-a5c2eb269e1c" providerId="AD" clId="Web-{E2B07F45-904B-3F3B-BD76-A3FECBD54416}" dt="2022-05-23T21:07:10.297" v="274"/>
          <ac:spMkLst>
            <pc:docMk/>
            <pc:sldMk cId="716313113" sldId="281"/>
            <ac:spMk id="6" creationId="{0834F4CD-6CC8-8ABC-8AF9-C2874F724953}"/>
          </ac:spMkLst>
        </pc:spChg>
        <pc:spChg chg="mod">
          <ac:chgData name="Aimee Batista" userId="S::anicolosi@valdosta.edu::2302eaaf-b27a-4c97-9c36-a5c2eb269e1c" providerId="AD" clId="Web-{E2B07F45-904B-3F3B-BD76-A3FECBD54416}" dt="2022-05-23T21:07:38.423" v="276" actId="1076"/>
          <ac:spMkLst>
            <pc:docMk/>
            <pc:sldMk cId="716313113" sldId="281"/>
            <ac:spMk id="9" creationId="{073F0107-C878-45E7-BDE1-143D8FC5308F}"/>
          </ac:spMkLst>
        </pc:spChg>
        <pc:picChg chg="mod ord modCrop">
          <ac:chgData name="Aimee Batista" userId="S::anicolosi@valdosta.edu::2302eaaf-b27a-4c97-9c36-a5c2eb269e1c" providerId="AD" clId="Web-{E2B07F45-904B-3F3B-BD76-A3FECBD54416}" dt="2022-05-23T21:08:31.691" v="282" actId="1076"/>
          <ac:picMkLst>
            <pc:docMk/>
            <pc:sldMk cId="716313113" sldId="281"/>
            <ac:picMk id="7" creationId="{B01D5F24-24AB-49DD-8120-01E7885EA70F}"/>
          </ac:picMkLst>
        </pc:picChg>
        <pc:picChg chg="add mod ord">
          <ac:chgData name="Aimee Batista" userId="S::anicolosi@valdosta.edu::2302eaaf-b27a-4c97-9c36-a5c2eb269e1c" providerId="AD" clId="Web-{E2B07F45-904B-3F3B-BD76-A3FECBD54416}" dt="2022-05-23T21:10:25.617" v="293" actId="14100"/>
          <ac:picMkLst>
            <pc:docMk/>
            <pc:sldMk cId="716313113" sldId="281"/>
            <ac:picMk id="8" creationId="{4A9159EB-5DDF-091C-FFEE-BE397C2EEF72}"/>
          </ac:picMkLst>
        </pc:picChg>
      </pc:sldChg>
      <pc:sldChg chg="delSp del">
        <pc:chgData name="Aimee Batista" userId="S::anicolosi@valdosta.edu::2302eaaf-b27a-4c97-9c36-a5c2eb269e1c" providerId="AD" clId="Web-{E2B07F45-904B-3F3B-BD76-A3FECBD54416}" dt="2022-05-23T20:30:28.939" v="256"/>
        <pc:sldMkLst>
          <pc:docMk/>
          <pc:sldMk cId="4226129838" sldId="282"/>
        </pc:sldMkLst>
        <pc:picChg chg="del">
          <ac:chgData name="Aimee Batista" userId="S::anicolosi@valdosta.edu::2302eaaf-b27a-4c97-9c36-a5c2eb269e1c" providerId="AD" clId="Web-{E2B07F45-904B-3F3B-BD76-A3FECBD54416}" dt="2022-05-23T18:21:09.665" v="147"/>
          <ac:picMkLst>
            <pc:docMk/>
            <pc:sldMk cId="4226129838" sldId="282"/>
            <ac:picMk id="3" creationId="{CD97C79F-4E1A-4A4E-A0EC-BB0B7681A038}"/>
          </ac:picMkLst>
        </pc:picChg>
      </pc:sldChg>
      <pc:sldChg chg="modTransition">
        <pc:chgData name="Aimee Batista" userId="S::anicolosi@valdosta.edu::2302eaaf-b27a-4c97-9c36-a5c2eb269e1c" providerId="AD" clId="Web-{E2B07F45-904B-3F3B-BD76-A3FECBD54416}" dt="2022-05-23T20:28:35.700" v="253"/>
        <pc:sldMkLst>
          <pc:docMk/>
          <pc:sldMk cId="3053694653" sldId="283"/>
        </pc:sldMkLst>
      </pc:sldChg>
      <pc:sldChg chg="addSp delSp modSp mod setBg setClrOvrMap">
        <pc:chgData name="Aimee Batista" userId="S::anicolosi@valdosta.edu::2302eaaf-b27a-4c97-9c36-a5c2eb269e1c" providerId="AD" clId="Web-{E2B07F45-904B-3F3B-BD76-A3FECBD54416}" dt="2022-05-23T20:24:24.317" v="230"/>
        <pc:sldMkLst>
          <pc:docMk/>
          <pc:sldMk cId="800153913" sldId="284"/>
        </pc:sldMkLst>
        <pc:spChg chg="mod">
          <ac:chgData name="Aimee Batista" userId="S::anicolosi@valdosta.edu::2302eaaf-b27a-4c97-9c36-a5c2eb269e1c" providerId="AD" clId="Web-{E2B07F45-904B-3F3B-BD76-A3FECBD54416}" dt="2022-05-23T20:24:24.317" v="230"/>
          <ac:spMkLst>
            <pc:docMk/>
            <pc:sldMk cId="800153913" sldId="284"/>
            <ac:spMk id="2" creationId="{90ECDF8C-5F47-8733-E90C-CDB396C49B9C}"/>
          </ac:spMkLst>
        </pc:spChg>
        <pc:spChg chg="add del">
          <ac:chgData name="Aimee Batista" userId="S::anicolosi@valdosta.edu::2302eaaf-b27a-4c97-9c36-a5c2eb269e1c" providerId="AD" clId="Web-{E2B07F45-904B-3F3B-BD76-A3FECBD54416}" dt="2022-05-23T20:24:24.317" v="230"/>
          <ac:spMkLst>
            <pc:docMk/>
            <pc:sldMk cId="800153913" sldId="284"/>
            <ac:spMk id="3" creationId="{D0F2E87C-513A-0A15-71AD-1D883033D0B8}"/>
          </ac:spMkLst>
        </pc:spChg>
        <pc:spChg chg="add del">
          <ac:chgData name="Aimee Batista" userId="S::anicolosi@valdosta.edu::2302eaaf-b27a-4c97-9c36-a5c2eb269e1c" providerId="AD" clId="Web-{E2B07F45-904B-3F3B-BD76-A3FECBD54416}" dt="2022-05-23T20:24:24.238" v="229"/>
          <ac:spMkLst>
            <pc:docMk/>
            <pc:sldMk cId="800153913" sldId="284"/>
            <ac:spMk id="6" creationId="{2EEF4763-EB4A-4A35-89EB-AD2763B48C3B}"/>
          </ac:spMkLst>
        </pc:spChg>
        <pc:spChg chg="add">
          <ac:chgData name="Aimee Batista" userId="S::anicolosi@valdosta.edu::2302eaaf-b27a-4c97-9c36-a5c2eb269e1c" providerId="AD" clId="Web-{E2B07F45-904B-3F3B-BD76-A3FECBD54416}" dt="2022-05-23T20:24:24.317" v="230"/>
          <ac:spMkLst>
            <pc:docMk/>
            <pc:sldMk cId="800153913" sldId="284"/>
            <ac:spMk id="10" creationId="{54B9C16B-AC4A-44ED-9075-F76549B46E7C}"/>
          </ac:spMkLst>
        </pc:spChg>
        <pc:spChg chg="add">
          <ac:chgData name="Aimee Batista" userId="S::anicolosi@valdosta.edu::2302eaaf-b27a-4c97-9c36-a5c2eb269e1c" providerId="AD" clId="Web-{E2B07F45-904B-3F3B-BD76-A3FECBD54416}" dt="2022-05-23T20:24:24.317" v="230"/>
          <ac:spMkLst>
            <pc:docMk/>
            <pc:sldMk cId="800153913" sldId="284"/>
            <ac:spMk id="42" creationId="{B53044DC-4918-43DA-B49D-91673C6C9485}"/>
          </ac:spMkLst>
        </pc:spChg>
        <pc:grpChg chg="add">
          <ac:chgData name="Aimee Batista" userId="S::anicolosi@valdosta.edu::2302eaaf-b27a-4c97-9c36-a5c2eb269e1c" providerId="AD" clId="Web-{E2B07F45-904B-3F3B-BD76-A3FECBD54416}" dt="2022-05-23T20:24:24.317" v="230"/>
          <ac:grpSpMkLst>
            <pc:docMk/>
            <pc:sldMk cId="800153913" sldId="284"/>
            <ac:grpSpMk id="11" creationId="{62A2FEB6-F419-4684-9ABC-9E32E012E8B7}"/>
          </ac:grpSpMkLst>
        </pc:grpChg>
        <pc:grpChg chg="add">
          <ac:chgData name="Aimee Batista" userId="S::anicolosi@valdosta.edu::2302eaaf-b27a-4c97-9c36-a5c2eb269e1c" providerId="AD" clId="Web-{E2B07F45-904B-3F3B-BD76-A3FECBD54416}" dt="2022-05-23T20:24:24.317" v="230"/>
          <ac:grpSpMkLst>
            <pc:docMk/>
            <pc:sldMk cId="800153913" sldId="284"/>
            <ac:grpSpMk id="44" creationId="{1DCE6B36-1420-43AB-86CF-4E653A517B9C}"/>
          </ac:grpSpMkLst>
        </pc:grpChg>
        <pc:graphicFrameChg chg="add del">
          <ac:chgData name="Aimee Batista" userId="S::anicolosi@valdosta.edu::2302eaaf-b27a-4c97-9c36-a5c2eb269e1c" providerId="AD" clId="Web-{E2B07F45-904B-3F3B-BD76-A3FECBD54416}" dt="2022-05-23T20:24:24.238" v="229"/>
          <ac:graphicFrameMkLst>
            <pc:docMk/>
            <pc:sldMk cId="800153913" sldId="284"/>
            <ac:graphicFrameMk id="7" creationId="{EA2D690C-A249-503C-0A35-A38E42FE8555}"/>
          </ac:graphicFrameMkLst>
        </pc:graphicFrameChg>
        <pc:graphicFrameChg chg="add">
          <ac:chgData name="Aimee Batista" userId="S::anicolosi@valdosta.edu::2302eaaf-b27a-4c97-9c36-a5c2eb269e1c" providerId="AD" clId="Web-{E2B07F45-904B-3F3B-BD76-A3FECBD54416}" dt="2022-05-23T20:24:24.317" v="230"/>
          <ac:graphicFrameMkLst>
            <pc:docMk/>
            <pc:sldMk cId="800153913" sldId="284"/>
            <ac:graphicFrameMk id="41" creationId="{BD7FF1FC-902C-57A8-226C-A435BB16C511}"/>
          </ac:graphicFrameMkLst>
        </pc:graphicFrameChg>
        <pc:picChg chg="add">
          <ac:chgData name="Aimee Batista" userId="S::anicolosi@valdosta.edu::2302eaaf-b27a-4c97-9c36-a5c2eb269e1c" providerId="AD" clId="Web-{E2B07F45-904B-3F3B-BD76-A3FECBD54416}" dt="2022-05-23T20:24:24.317" v="230"/>
          <ac:picMkLst>
            <pc:docMk/>
            <pc:sldMk cId="800153913" sldId="284"/>
            <ac:picMk id="40" creationId="{3E94A106-9341-485C-9057-9D62B2BD083F}"/>
          </ac:picMkLst>
        </pc:picChg>
        <pc:picChg chg="add">
          <ac:chgData name="Aimee Batista" userId="S::anicolosi@valdosta.edu::2302eaaf-b27a-4c97-9c36-a5c2eb269e1c" providerId="AD" clId="Web-{E2B07F45-904B-3F3B-BD76-A3FECBD54416}" dt="2022-05-23T20:24:24.317" v="230"/>
          <ac:picMkLst>
            <pc:docMk/>
            <pc:sldMk cId="800153913" sldId="284"/>
            <ac:picMk id="73" creationId="{9BE36DBF-0333-4D36-A5BF-81FDA2406FE9}"/>
          </ac:picMkLst>
        </pc:picChg>
      </pc:sldChg>
      <pc:sldChg chg="addSp delSp modSp new modTransition">
        <pc:chgData name="Aimee Batista" userId="S::anicolosi@valdosta.edu::2302eaaf-b27a-4c97-9c36-a5c2eb269e1c" providerId="AD" clId="Web-{E2B07F45-904B-3F3B-BD76-A3FECBD54416}" dt="2022-05-23T20:30:49.580" v="257"/>
        <pc:sldMkLst>
          <pc:docMk/>
          <pc:sldMk cId="1565187829" sldId="285"/>
        </pc:sldMkLst>
        <pc:spChg chg="mod">
          <ac:chgData name="Aimee Batista" userId="S::anicolosi@valdosta.edu::2302eaaf-b27a-4c97-9c36-a5c2eb269e1c" providerId="AD" clId="Web-{E2B07F45-904B-3F3B-BD76-A3FECBD54416}" dt="2022-05-20T19:02:39.495" v="37" actId="1076"/>
          <ac:spMkLst>
            <pc:docMk/>
            <pc:sldMk cId="1565187829" sldId="285"/>
            <ac:spMk id="2" creationId="{69EB2B65-B3A2-E5A0-8965-4B14C3F226FC}"/>
          </ac:spMkLst>
        </pc:spChg>
        <pc:spChg chg="mod">
          <ac:chgData name="Aimee Batista" userId="S::anicolosi@valdosta.edu::2302eaaf-b27a-4c97-9c36-a5c2eb269e1c" providerId="AD" clId="Web-{E2B07F45-904B-3F3B-BD76-A3FECBD54416}" dt="2022-05-20T19:03:25.356" v="42" actId="14100"/>
          <ac:spMkLst>
            <pc:docMk/>
            <pc:sldMk cId="1565187829" sldId="285"/>
            <ac:spMk id="3" creationId="{BC61D584-2DDF-3BF6-BCF2-D50851715F44}"/>
          </ac:spMkLst>
        </pc:spChg>
        <pc:spChg chg="del mod">
          <ac:chgData name="Aimee Batista" userId="S::anicolosi@valdosta.edu::2302eaaf-b27a-4c97-9c36-a5c2eb269e1c" providerId="AD" clId="Web-{E2B07F45-904B-3F3B-BD76-A3FECBD54416}" dt="2022-05-20T19:01:42.181" v="26"/>
          <ac:spMkLst>
            <pc:docMk/>
            <pc:sldMk cId="1565187829" sldId="285"/>
            <ac:spMk id="4" creationId="{528CC4DE-B8C0-3E2F-2D91-C6202810FA54}"/>
          </ac:spMkLst>
        </pc:spChg>
        <pc:spChg chg="add del mod">
          <ac:chgData name="Aimee Batista" userId="S::anicolosi@valdosta.edu::2302eaaf-b27a-4c97-9c36-a5c2eb269e1c" providerId="AD" clId="Web-{E2B07F45-904B-3F3B-BD76-A3FECBD54416}" dt="2022-05-20T19:01:47.634" v="27"/>
          <ac:spMkLst>
            <pc:docMk/>
            <pc:sldMk cId="1565187829" sldId="285"/>
            <ac:spMk id="6" creationId="{4C5F0318-E0A2-E143-96D8-B3B37FF33153}"/>
          </ac:spMkLst>
        </pc:spChg>
        <pc:spChg chg="add mod">
          <ac:chgData name="Aimee Batista" userId="S::anicolosi@valdosta.edu::2302eaaf-b27a-4c97-9c36-a5c2eb269e1c" providerId="AD" clId="Web-{E2B07F45-904B-3F3B-BD76-A3FECBD54416}" dt="2022-05-20T19:03:02.574" v="39" actId="20577"/>
          <ac:spMkLst>
            <pc:docMk/>
            <pc:sldMk cId="1565187829" sldId="285"/>
            <ac:spMk id="7" creationId="{CDCBFB34-D6EB-157E-EAD9-7E44D0ED7630}"/>
          </ac:spMkLst>
        </pc:spChg>
      </pc:sldChg>
      <pc:sldChg chg="new del">
        <pc:chgData name="Aimee Batista" userId="S::anicolosi@valdosta.edu::2302eaaf-b27a-4c97-9c36-a5c2eb269e1c" providerId="AD" clId="Web-{E2B07F45-904B-3F3B-BD76-A3FECBD54416}" dt="2022-05-23T17:15:46.724" v="144"/>
        <pc:sldMkLst>
          <pc:docMk/>
          <pc:sldMk cId="3916081167" sldId="286"/>
        </pc:sldMkLst>
      </pc:sldChg>
      <pc:sldChg chg="addSp delSp modSp new">
        <pc:chgData name="Aimee Batista" userId="S::anicolosi@valdosta.edu::2302eaaf-b27a-4c97-9c36-a5c2eb269e1c" providerId="AD" clId="Web-{E2B07F45-904B-3F3B-BD76-A3FECBD54416}" dt="2022-05-23T20:27:04.291" v="251" actId="20577"/>
        <pc:sldMkLst>
          <pc:docMk/>
          <pc:sldMk cId="512759363" sldId="287"/>
        </pc:sldMkLst>
        <pc:spChg chg="mod">
          <ac:chgData name="Aimee Batista" userId="S::anicolosi@valdosta.edu::2302eaaf-b27a-4c97-9c36-a5c2eb269e1c" providerId="AD" clId="Web-{E2B07F45-904B-3F3B-BD76-A3FECBD54416}" dt="2022-05-23T17:05:13.989" v="74" actId="1076"/>
          <ac:spMkLst>
            <pc:docMk/>
            <pc:sldMk cId="512759363" sldId="287"/>
            <ac:spMk id="2" creationId="{BB1FDF97-31B9-548F-EA7E-F7CCDFEA786D}"/>
          </ac:spMkLst>
        </pc:spChg>
        <pc:spChg chg="mod">
          <ac:chgData name="Aimee Batista" userId="S::anicolosi@valdosta.edu::2302eaaf-b27a-4c97-9c36-a5c2eb269e1c" providerId="AD" clId="Web-{E2B07F45-904B-3F3B-BD76-A3FECBD54416}" dt="2022-05-23T20:26:25.118" v="250" actId="20577"/>
          <ac:spMkLst>
            <pc:docMk/>
            <pc:sldMk cId="512759363" sldId="287"/>
            <ac:spMk id="3" creationId="{3EA8121F-37F2-B4AE-3395-69A405AD4B28}"/>
          </ac:spMkLst>
        </pc:spChg>
        <pc:spChg chg="del">
          <ac:chgData name="Aimee Batista" userId="S::anicolosi@valdosta.edu::2302eaaf-b27a-4c97-9c36-a5c2eb269e1c" providerId="AD" clId="Web-{E2B07F45-904B-3F3B-BD76-A3FECBD54416}" dt="2022-05-23T17:00:34.326" v="47"/>
          <ac:spMkLst>
            <pc:docMk/>
            <pc:sldMk cId="512759363" sldId="287"/>
            <ac:spMk id="4" creationId="{70481E8B-FA68-54E5-2139-99E15B95BC74}"/>
          </ac:spMkLst>
        </pc:spChg>
        <pc:spChg chg="mod">
          <ac:chgData name="Aimee Batista" userId="S::anicolosi@valdosta.edu::2302eaaf-b27a-4c97-9c36-a5c2eb269e1c" providerId="AD" clId="Web-{E2B07F45-904B-3F3B-BD76-A3FECBD54416}" dt="2022-05-23T20:27:04.291" v="251" actId="20577"/>
          <ac:spMkLst>
            <pc:docMk/>
            <pc:sldMk cId="512759363" sldId="287"/>
            <ac:spMk id="5" creationId="{88D8A75B-0C03-AF01-EDEF-612637928E1D}"/>
          </ac:spMkLst>
        </pc:spChg>
        <pc:spChg chg="del">
          <ac:chgData name="Aimee Batista" userId="S::anicolosi@valdosta.edu::2302eaaf-b27a-4c97-9c36-a5c2eb269e1c" providerId="AD" clId="Web-{E2B07F45-904B-3F3B-BD76-A3FECBD54416}" dt="2022-05-23T17:01:42.671" v="48"/>
          <ac:spMkLst>
            <pc:docMk/>
            <pc:sldMk cId="512759363" sldId="287"/>
            <ac:spMk id="6" creationId="{1C547595-1EC2-5C29-EFC1-B43304830283}"/>
          </ac:spMkLst>
        </pc:spChg>
        <pc:picChg chg="add mod ord">
          <ac:chgData name="Aimee Batista" userId="S::anicolosi@valdosta.edu::2302eaaf-b27a-4c97-9c36-a5c2eb269e1c" providerId="AD" clId="Web-{E2B07F45-904B-3F3B-BD76-A3FECBD54416}" dt="2022-05-23T17:00:34.326" v="47"/>
          <ac:picMkLst>
            <pc:docMk/>
            <pc:sldMk cId="512759363" sldId="287"/>
            <ac:picMk id="7" creationId="{720807FF-05A6-D634-1AAA-0DA7FEB65741}"/>
          </ac:picMkLst>
        </pc:picChg>
        <pc:picChg chg="add mod ord">
          <ac:chgData name="Aimee Batista" userId="S::anicolosi@valdosta.edu::2302eaaf-b27a-4c97-9c36-a5c2eb269e1c" providerId="AD" clId="Web-{E2B07F45-904B-3F3B-BD76-A3FECBD54416}" dt="2022-05-23T17:01:47.109" v="49" actId="1076"/>
          <ac:picMkLst>
            <pc:docMk/>
            <pc:sldMk cId="512759363" sldId="287"/>
            <ac:picMk id="8" creationId="{56A5EC51-E432-ABDE-9BF0-CA6E9AB95DBD}"/>
          </ac:picMkLst>
        </pc:picChg>
        <pc:picChg chg="add mod">
          <ac:chgData name="Aimee Batista" userId="S::anicolosi@valdosta.edu::2302eaaf-b27a-4c97-9c36-a5c2eb269e1c" providerId="AD" clId="Web-{E2B07F45-904B-3F3B-BD76-A3FECBD54416}" dt="2022-05-23T17:05:25.505" v="77" actId="1076"/>
          <ac:picMkLst>
            <pc:docMk/>
            <pc:sldMk cId="512759363" sldId="287"/>
            <ac:picMk id="10" creationId="{12BB275C-9C1D-E078-D619-2C6CAD83078D}"/>
          </ac:picMkLst>
        </pc:picChg>
      </pc:sldChg>
      <pc:sldChg chg="addSp delSp modSp add">
        <pc:chgData name="Aimee Batista" userId="S::anicolosi@valdosta.edu::2302eaaf-b27a-4c97-9c36-a5c2eb269e1c" providerId="AD" clId="Web-{E2B07F45-904B-3F3B-BD76-A3FECBD54416}" dt="2022-05-23T18:34:03.116" v="226" actId="20577"/>
        <pc:sldMkLst>
          <pc:docMk/>
          <pc:sldMk cId="3249668420" sldId="288"/>
        </pc:sldMkLst>
        <pc:spChg chg="add del mod">
          <ac:chgData name="Aimee Batista" userId="S::anicolosi@valdosta.edu::2302eaaf-b27a-4c97-9c36-a5c2eb269e1c" providerId="AD" clId="Web-{E2B07F45-904B-3F3B-BD76-A3FECBD54416}" dt="2022-05-23T18:27:12.702" v="197"/>
          <ac:spMkLst>
            <pc:docMk/>
            <pc:sldMk cId="3249668420" sldId="288"/>
            <ac:spMk id="2" creationId="{00000000-0000-0000-0000-000000000000}"/>
          </ac:spMkLst>
        </pc:spChg>
        <pc:spChg chg="add del mod">
          <ac:chgData name="Aimee Batista" userId="S::anicolosi@valdosta.edu::2302eaaf-b27a-4c97-9c36-a5c2eb269e1c" providerId="AD" clId="Web-{E2B07F45-904B-3F3B-BD76-A3FECBD54416}" dt="2022-05-23T18:23:33.783" v="154"/>
          <ac:spMkLst>
            <pc:docMk/>
            <pc:sldMk cId="3249668420" sldId="288"/>
            <ac:spMk id="5" creationId="{2ED5DC28-D054-1C99-23F8-B9EF6239EB93}"/>
          </ac:spMkLst>
        </pc:spChg>
        <pc:spChg chg="add del mod">
          <ac:chgData name="Aimee Batista" userId="S::anicolosi@valdosta.edu::2302eaaf-b27a-4c97-9c36-a5c2eb269e1c" providerId="AD" clId="Web-{E2B07F45-904B-3F3B-BD76-A3FECBD54416}" dt="2022-05-23T18:29:11.521" v="209" actId="20577"/>
          <ac:spMkLst>
            <pc:docMk/>
            <pc:sldMk cId="3249668420" sldId="288"/>
            <ac:spMk id="10" creationId="{C1E58883-CDA3-6439-A05C-4B92319BCA08}"/>
          </ac:spMkLst>
        </pc:spChg>
        <pc:spChg chg="add mod">
          <ac:chgData name="Aimee Batista" userId="S::anicolosi@valdosta.edu::2302eaaf-b27a-4c97-9c36-a5c2eb269e1c" providerId="AD" clId="Web-{E2B07F45-904B-3F3B-BD76-A3FECBD54416}" dt="2022-05-23T18:34:03.116" v="226" actId="20577"/>
          <ac:spMkLst>
            <pc:docMk/>
            <pc:sldMk cId="3249668420" sldId="288"/>
            <ac:spMk id="11" creationId="{01983BDE-419C-2AE0-E91D-A1B891D19BCD}"/>
          </ac:spMkLst>
        </pc:spChg>
        <pc:spChg chg="add mod">
          <ac:chgData name="Aimee Batista" userId="S::anicolosi@valdosta.edu::2302eaaf-b27a-4c97-9c36-a5c2eb269e1c" providerId="AD" clId="Web-{E2B07F45-904B-3F3B-BD76-A3FECBD54416}" dt="2022-05-23T18:33:43.740" v="220" actId="1076"/>
          <ac:spMkLst>
            <pc:docMk/>
            <pc:sldMk cId="3249668420" sldId="288"/>
            <ac:spMk id="95" creationId="{35C4DB19-2741-20A7-FFF3-007192E4AFEA}"/>
          </ac:spMkLst>
        </pc:spChg>
        <pc:spChg chg="del">
          <ac:chgData name="Aimee Batista" userId="S::anicolosi@valdosta.edu::2302eaaf-b27a-4c97-9c36-a5c2eb269e1c" providerId="AD" clId="Web-{E2B07F45-904B-3F3B-BD76-A3FECBD54416}" dt="2022-05-23T18:21:26.166" v="151"/>
          <ac:spMkLst>
            <pc:docMk/>
            <pc:sldMk cId="3249668420" sldId="288"/>
            <ac:spMk id="166" creationId="{E704FA00-F5B1-4BF3-BFB2-F832D367024B}"/>
          </ac:spMkLst>
        </pc:spChg>
        <pc:spChg chg="add">
          <ac:chgData name="Aimee Batista" userId="S::anicolosi@valdosta.edu::2302eaaf-b27a-4c97-9c36-a5c2eb269e1c" providerId="AD" clId="Web-{E2B07F45-904B-3F3B-BD76-A3FECBD54416}" dt="2022-05-23T18:21:26.166" v="151"/>
          <ac:spMkLst>
            <pc:docMk/>
            <pc:sldMk cId="3249668420" sldId="288"/>
            <ac:spMk id="214" creationId="{A3D1FEF8-5149-4AC1-8D77-B256637FB797}"/>
          </ac:spMkLst>
        </pc:spChg>
        <pc:grpChg chg="del">
          <ac:chgData name="Aimee Batista" userId="S::anicolosi@valdosta.edu::2302eaaf-b27a-4c97-9c36-a5c2eb269e1c" providerId="AD" clId="Web-{E2B07F45-904B-3F3B-BD76-A3FECBD54416}" dt="2022-05-23T18:21:26.166" v="151"/>
          <ac:grpSpMkLst>
            <pc:docMk/>
            <pc:sldMk cId="3249668420" sldId="288"/>
            <ac:grpSpMk id="125" creationId="{30B85FB2-B686-4546-B01D-17A122BACAF4}"/>
          </ac:grpSpMkLst>
        </pc:grpChg>
        <pc:grpChg chg="add">
          <ac:chgData name="Aimee Batista" userId="S::anicolosi@valdosta.edu::2302eaaf-b27a-4c97-9c36-a5c2eb269e1c" providerId="AD" clId="Web-{E2B07F45-904B-3F3B-BD76-A3FECBD54416}" dt="2022-05-23T18:21:26.166" v="151"/>
          <ac:grpSpMkLst>
            <pc:docMk/>
            <pc:sldMk cId="3249668420" sldId="288"/>
            <ac:grpSpMk id="173" creationId="{30B85FB2-B686-4546-B01D-17A122BACAF4}"/>
          </ac:grpSpMkLst>
        </pc:grpChg>
        <pc:picChg chg="add del mod">
          <ac:chgData name="Aimee Batista" userId="S::anicolosi@valdosta.edu::2302eaaf-b27a-4c97-9c36-a5c2eb269e1c" providerId="AD" clId="Web-{E2B07F45-904B-3F3B-BD76-A3FECBD54416}" dt="2022-05-23T18:23:28.361" v="153"/>
          <ac:picMkLst>
            <pc:docMk/>
            <pc:sldMk cId="3249668420" sldId="288"/>
            <ac:picMk id="3" creationId="{DC5464F5-4DCF-1204-D0B6-F4CC95A7C62C}"/>
          </ac:picMkLst>
        </pc:picChg>
        <pc:picChg chg="add mod ord modCrop">
          <ac:chgData name="Aimee Batista" userId="S::anicolosi@valdosta.edu::2302eaaf-b27a-4c97-9c36-a5c2eb269e1c" providerId="AD" clId="Web-{E2B07F45-904B-3F3B-BD76-A3FECBD54416}" dt="2022-05-23T18:25:09.632" v="165" actId="1076"/>
          <ac:picMkLst>
            <pc:docMk/>
            <pc:sldMk cId="3249668420" sldId="288"/>
            <ac:picMk id="6" creationId="{09F91EDF-662A-61B2-2D8B-F37B14DF2928}"/>
          </ac:picMkLst>
        </pc:picChg>
        <pc:picChg chg="del">
          <ac:chgData name="Aimee Batista" userId="S::anicolosi@valdosta.edu::2302eaaf-b27a-4c97-9c36-a5c2eb269e1c" providerId="AD" clId="Web-{E2B07F45-904B-3F3B-BD76-A3FECBD54416}" dt="2022-05-23T18:21:18.416" v="149"/>
          <ac:picMkLst>
            <pc:docMk/>
            <pc:sldMk cId="3249668420" sldId="288"/>
            <ac:picMk id="7" creationId="{A4D4B9FA-79C6-18BD-463C-673714EF5E13}"/>
          </ac:picMkLst>
        </pc:picChg>
        <pc:picChg chg="del mod">
          <ac:chgData name="Aimee Batista" userId="S::anicolosi@valdosta.edu::2302eaaf-b27a-4c97-9c36-a5c2eb269e1c" providerId="AD" clId="Web-{E2B07F45-904B-3F3B-BD76-A3FECBD54416}" dt="2022-05-23T18:22:59.109" v="152"/>
          <ac:picMkLst>
            <pc:docMk/>
            <pc:sldMk cId="3249668420" sldId="288"/>
            <ac:picMk id="8" creationId="{AA38F26A-7E7F-9EB6-31DB-1409B3DA7ED1}"/>
          </ac:picMkLst>
        </pc:picChg>
        <pc:picChg chg="del">
          <ac:chgData name="Aimee Batista" userId="S::anicolosi@valdosta.edu::2302eaaf-b27a-4c97-9c36-a5c2eb269e1c" providerId="AD" clId="Web-{E2B07F45-904B-3F3B-BD76-A3FECBD54416}" dt="2022-05-23T18:21:26.166" v="151"/>
          <ac:picMkLst>
            <pc:docMk/>
            <pc:sldMk cId="3249668420" sldId="288"/>
            <ac:picMk id="123" creationId="{FD3BFD04-77D1-4FB5-A159-35084E2C6149}"/>
          </ac:picMkLst>
        </pc:picChg>
        <pc:picChg chg="add">
          <ac:chgData name="Aimee Batista" userId="S::anicolosi@valdosta.edu::2302eaaf-b27a-4c97-9c36-a5c2eb269e1c" providerId="AD" clId="Web-{E2B07F45-904B-3F3B-BD76-A3FECBD54416}" dt="2022-05-23T18:21:26.166" v="151"/>
          <ac:picMkLst>
            <pc:docMk/>
            <pc:sldMk cId="3249668420" sldId="288"/>
            <ac:picMk id="171" creationId="{FD3BFD04-77D1-4FB5-A159-35084E2C6149}"/>
          </ac:picMkLst>
        </pc:picChg>
      </pc:sldChg>
    </pc:docChg>
  </pc:docChgLst>
  <pc:docChgLst>
    <pc:chgData name="Aimee Batista" userId="S::anicolosi@valdosta.edu::2302eaaf-b27a-4c97-9c36-a5c2eb269e1c" providerId="AD" clId="Web-{B1EAC976-29F0-4B1A-9AA6-A63C20E17CD1}"/>
    <pc:docChg chg="addSld delSld modSld modSection">
      <pc:chgData name="Aimee Batista" userId="S::anicolosi@valdosta.edu::2302eaaf-b27a-4c97-9c36-a5c2eb269e1c" providerId="AD" clId="Web-{B1EAC976-29F0-4B1A-9AA6-A63C20E17CD1}" dt="2022-05-24T13:53:24.269" v="8"/>
      <pc:docMkLst>
        <pc:docMk/>
      </pc:docMkLst>
      <pc:sldChg chg="modSp">
        <pc:chgData name="Aimee Batista" userId="S::anicolosi@valdosta.edu::2302eaaf-b27a-4c97-9c36-a5c2eb269e1c" providerId="AD" clId="Web-{B1EAC976-29F0-4B1A-9AA6-A63C20E17CD1}" dt="2022-05-24T13:51:26.094" v="2" actId="20577"/>
        <pc:sldMkLst>
          <pc:docMk/>
          <pc:sldMk cId="3191479941" sldId="265"/>
        </pc:sldMkLst>
        <pc:spChg chg="mod">
          <ac:chgData name="Aimee Batista" userId="S::anicolosi@valdosta.edu::2302eaaf-b27a-4c97-9c36-a5c2eb269e1c" providerId="AD" clId="Web-{B1EAC976-29F0-4B1A-9AA6-A63C20E17CD1}" dt="2022-05-24T13:51:26.094" v="2" actId="20577"/>
          <ac:spMkLst>
            <pc:docMk/>
            <pc:sldMk cId="3191479941" sldId="265"/>
            <ac:spMk id="3" creationId="{335983E5-9581-0D18-CB4E-6E78BF2BBC29}"/>
          </ac:spMkLst>
        </pc:spChg>
      </pc:sldChg>
      <pc:sldChg chg="modSp new del">
        <pc:chgData name="Aimee Batista" userId="S::anicolosi@valdosta.edu::2302eaaf-b27a-4c97-9c36-a5c2eb269e1c" providerId="AD" clId="Web-{B1EAC976-29F0-4B1A-9AA6-A63C20E17CD1}" dt="2022-05-24T13:53:24.269" v="8"/>
        <pc:sldMkLst>
          <pc:docMk/>
          <pc:sldMk cId="2319997855" sldId="290"/>
        </pc:sldMkLst>
        <pc:spChg chg="mod">
          <ac:chgData name="Aimee Batista" userId="S::anicolosi@valdosta.edu::2302eaaf-b27a-4c97-9c36-a5c2eb269e1c" providerId="AD" clId="Web-{B1EAC976-29F0-4B1A-9AA6-A63C20E17CD1}" dt="2022-05-24T13:52:02.376" v="7" actId="20577"/>
          <ac:spMkLst>
            <pc:docMk/>
            <pc:sldMk cId="2319997855" sldId="290"/>
            <ac:spMk id="2" creationId="{93F11AB8-4972-E91C-F064-1F36A425ECDC}"/>
          </ac:spMkLst>
        </pc:spChg>
      </pc:sldChg>
    </pc:docChg>
  </pc:docChgLst>
  <pc:docChgLst>
    <pc:chgData name="Amelia Reams" userId="S::alharmon@valdosta.edu::3d8023f5-9c9c-42c0-a09b-bfc40aabb22b" providerId="AD" clId="Web-{BCE84A3E-141F-4137-88EF-A4539DBE4910}"/>
    <pc:docChg chg="addSld modSld modSection">
      <pc:chgData name="Amelia Reams" userId="S::alharmon@valdosta.edu::3d8023f5-9c9c-42c0-a09b-bfc40aabb22b" providerId="AD" clId="Web-{BCE84A3E-141F-4137-88EF-A4539DBE4910}" dt="2022-06-01T20:48:56.093" v="677" actId="20577"/>
      <pc:docMkLst>
        <pc:docMk/>
      </pc:docMkLst>
      <pc:sldChg chg="modSp">
        <pc:chgData name="Amelia Reams" userId="S::alharmon@valdosta.edu::3d8023f5-9c9c-42c0-a09b-bfc40aabb22b" providerId="AD" clId="Web-{BCE84A3E-141F-4137-88EF-A4539DBE4910}" dt="2022-06-01T19:58:34.842" v="6" actId="20577"/>
        <pc:sldMkLst>
          <pc:docMk/>
          <pc:sldMk cId="3191479941" sldId="265"/>
        </pc:sldMkLst>
        <pc:spChg chg="mod">
          <ac:chgData name="Amelia Reams" userId="S::alharmon@valdosta.edu::3d8023f5-9c9c-42c0-a09b-bfc40aabb22b" providerId="AD" clId="Web-{BCE84A3E-141F-4137-88EF-A4539DBE4910}" dt="2022-06-01T19:58:34.842" v="6" actId="20577"/>
          <ac:spMkLst>
            <pc:docMk/>
            <pc:sldMk cId="3191479941" sldId="265"/>
            <ac:spMk id="3" creationId="{335983E5-9581-0D18-CB4E-6E78BF2BBC29}"/>
          </ac:spMkLst>
        </pc:spChg>
      </pc:sldChg>
      <pc:sldChg chg="delSp modSp add replId">
        <pc:chgData name="Amelia Reams" userId="S::alharmon@valdosta.edu::3d8023f5-9c9c-42c0-a09b-bfc40aabb22b" providerId="AD" clId="Web-{BCE84A3E-141F-4137-88EF-A4539DBE4910}" dt="2022-06-01T20:48:56.093" v="677" actId="20577"/>
        <pc:sldMkLst>
          <pc:docMk/>
          <pc:sldMk cId="4233337476" sldId="290"/>
        </pc:sldMkLst>
        <pc:spChg chg="mod">
          <ac:chgData name="Amelia Reams" userId="S::alharmon@valdosta.edu::3d8023f5-9c9c-42c0-a09b-bfc40aabb22b" providerId="AD" clId="Web-{BCE84A3E-141F-4137-88EF-A4539DBE4910}" dt="2022-06-01T20:43:33.849" v="658" actId="14100"/>
          <ac:spMkLst>
            <pc:docMk/>
            <pc:sldMk cId="4233337476" sldId="290"/>
            <ac:spMk id="2" creationId="{4EBF52FA-7789-06F4-91F3-9B429387ED7B}"/>
          </ac:spMkLst>
        </pc:spChg>
        <pc:spChg chg="mod">
          <ac:chgData name="Amelia Reams" userId="S::alharmon@valdosta.edu::3d8023f5-9c9c-42c0-a09b-bfc40aabb22b" providerId="AD" clId="Web-{BCE84A3E-141F-4137-88EF-A4539DBE4910}" dt="2022-06-01T20:48:56.093" v="677" actId="20577"/>
          <ac:spMkLst>
            <pc:docMk/>
            <pc:sldMk cId="4233337476" sldId="290"/>
            <ac:spMk id="3" creationId="{79252648-FAD6-D9EC-8D99-F21490875FF1}"/>
          </ac:spMkLst>
        </pc:spChg>
        <pc:spChg chg="del">
          <ac:chgData name="Amelia Reams" userId="S::alharmon@valdosta.edu::3d8023f5-9c9c-42c0-a09b-bfc40aabb22b" providerId="AD" clId="Web-{BCE84A3E-141F-4137-88EF-A4539DBE4910}" dt="2022-06-01T19:59:34.500" v="16"/>
          <ac:spMkLst>
            <pc:docMk/>
            <pc:sldMk cId="4233337476" sldId="290"/>
            <ac:spMk id="4" creationId="{ADF21C36-3A6C-190D-2BF4-D998AC58FA72}"/>
          </ac:spMkLst>
        </pc:spChg>
        <pc:picChg chg="del">
          <ac:chgData name="Amelia Reams" userId="S::alharmon@valdosta.edu::3d8023f5-9c9c-42c0-a09b-bfc40aabb22b" providerId="AD" clId="Web-{BCE84A3E-141F-4137-88EF-A4539DBE4910}" dt="2022-06-01T19:59:24.468" v="15"/>
          <ac:picMkLst>
            <pc:docMk/>
            <pc:sldMk cId="4233337476" sldId="290"/>
            <ac:picMk id="6" creationId="{79AC9119-764E-CAC9-429C-E29758D24226}"/>
          </ac:picMkLst>
        </pc:picChg>
      </pc:sldChg>
    </pc:docChg>
  </pc:docChgLst>
  <pc:docChgLst>
    <pc:chgData name="Aimee Batista" userId="S::anicolosi@valdosta.edu::2302eaaf-b27a-4c97-9c36-a5c2eb269e1c" providerId="AD" clId="Web-{DEF2FE08-2BA6-4BA1-BE6B-811B1DFED77A}"/>
    <pc:docChg chg="addSld delSld modSld sldOrd modSection">
      <pc:chgData name="Aimee Batista" userId="S::anicolosi@valdosta.edu::2302eaaf-b27a-4c97-9c36-a5c2eb269e1c" providerId="AD" clId="Web-{DEF2FE08-2BA6-4BA1-BE6B-811B1DFED77A}" dt="2022-05-20T18:42:44.041" v="173" actId="1076"/>
      <pc:docMkLst>
        <pc:docMk/>
      </pc:docMkLst>
      <pc:sldChg chg="addSp delSp modSp mod setBg setClrOvrMap">
        <pc:chgData name="Aimee Batista" userId="S::anicolosi@valdosta.edu::2302eaaf-b27a-4c97-9c36-a5c2eb269e1c" providerId="AD" clId="Web-{DEF2FE08-2BA6-4BA1-BE6B-811B1DFED77A}" dt="2022-05-20T18:09:10.646" v="43" actId="20577"/>
        <pc:sldMkLst>
          <pc:docMk/>
          <pc:sldMk cId="378324592" sldId="256"/>
        </pc:sldMkLst>
        <pc:spChg chg="mod">
          <ac:chgData name="Aimee Batista" userId="S::anicolosi@valdosta.edu::2302eaaf-b27a-4c97-9c36-a5c2eb269e1c" providerId="AD" clId="Web-{DEF2FE08-2BA6-4BA1-BE6B-811B1DFED77A}" dt="2022-05-20T18:09:10.646" v="43" actId="20577"/>
          <ac:spMkLst>
            <pc:docMk/>
            <pc:sldMk cId="378324592" sldId="256"/>
            <ac:spMk id="2" creationId="{00000000-0000-0000-0000-000000000000}"/>
          </ac:spMkLst>
        </pc:spChg>
        <pc:spChg chg="del mod ord">
          <ac:chgData name="Aimee Batista" userId="S::anicolosi@valdosta.edu::2302eaaf-b27a-4c97-9c36-a5c2eb269e1c" providerId="AD" clId="Web-{DEF2FE08-2BA6-4BA1-BE6B-811B1DFED77A}" dt="2022-05-20T17:53:41.223" v="3"/>
          <ac:spMkLst>
            <pc:docMk/>
            <pc:sldMk cId="378324592" sldId="256"/>
            <ac:spMk id="5" creationId="{B4893C0C-DE66-415D-A2A8-B390395E2F4E}"/>
          </ac:spMkLst>
        </pc:spChg>
        <pc:spChg chg="add del mod">
          <ac:chgData name="Aimee Batista" userId="S::anicolosi@valdosta.edu::2302eaaf-b27a-4c97-9c36-a5c2eb269e1c" providerId="AD" clId="Web-{DEF2FE08-2BA6-4BA1-BE6B-811B1DFED77A}" dt="2022-05-20T17:55:35.506" v="15"/>
          <ac:spMkLst>
            <pc:docMk/>
            <pc:sldMk cId="378324592" sldId="256"/>
            <ac:spMk id="8" creationId="{2B033D9F-8D65-B6E2-4895-C564A725ABB6}"/>
          </ac:spMkLst>
        </pc:spChg>
        <pc:spChg chg="add del">
          <ac:chgData name="Aimee Batista" userId="S::anicolosi@valdosta.edu::2302eaaf-b27a-4c97-9c36-a5c2eb269e1c" providerId="AD" clId="Web-{DEF2FE08-2BA6-4BA1-BE6B-811B1DFED77A}" dt="2022-05-20T17:53:02.707" v="1"/>
          <ac:spMkLst>
            <pc:docMk/>
            <pc:sldMk cId="378324592" sldId="256"/>
            <ac:spMk id="116" creationId="{3980D26E-23EC-408B-A278-5812930306F6}"/>
          </ac:spMkLst>
        </pc:spChg>
        <pc:spChg chg="add del mod ord">
          <ac:chgData name="Aimee Batista" userId="S::anicolosi@valdosta.edu::2302eaaf-b27a-4c97-9c36-a5c2eb269e1c" providerId="AD" clId="Web-{DEF2FE08-2BA6-4BA1-BE6B-811B1DFED77A}" dt="2022-05-20T17:57:04.227" v="17"/>
          <ac:spMkLst>
            <pc:docMk/>
            <pc:sldMk cId="378324592" sldId="256"/>
            <ac:spMk id="123" creationId="{8640FD5B-EAC2-8DBC-AEBA-3E0EE5935C75}"/>
          </ac:spMkLst>
        </pc:spChg>
        <pc:spChg chg="add del">
          <ac:chgData name="Aimee Batista" userId="S::anicolosi@valdosta.edu::2302eaaf-b27a-4c97-9c36-a5c2eb269e1c" providerId="AD" clId="Web-{DEF2FE08-2BA6-4BA1-BE6B-811B1DFED77A}" dt="2022-05-20T17:55:46.444" v="16"/>
          <ac:spMkLst>
            <pc:docMk/>
            <pc:sldMk cId="378324592" sldId="256"/>
            <ac:spMk id="169" creationId="{F30A76D5-D2C2-49EE-9318-901F395085AB}"/>
          </ac:spMkLst>
        </pc:spChg>
        <pc:spChg chg="add del">
          <ac:chgData name="Aimee Batista" userId="S::anicolosi@valdosta.edu::2302eaaf-b27a-4c97-9c36-a5c2eb269e1c" providerId="AD" clId="Web-{DEF2FE08-2BA6-4BA1-BE6B-811B1DFED77A}" dt="2022-05-20T17:55:46.444" v="16"/>
          <ac:spMkLst>
            <pc:docMk/>
            <pc:sldMk cId="378324592" sldId="256"/>
            <ac:spMk id="171" creationId="{8D3D1BB4-141F-47BF-8854-E25124A467D4}"/>
          </ac:spMkLst>
        </pc:spChg>
        <pc:spChg chg="add del">
          <ac:chgData name="Aimee Batista" userId="S::anicolosi@valdosta.edu::2302eaaf-b27a-4c97-9c36-a5c2eb269e1c" providerId="AD" clId="Web-{DEF2FE08-2BA6-4BA1-BE6B-811B1DFED77A}" dt="2022-05-20T17:55:46.444" v="16"/>
          <ac:spMkLst>
            <pc:docMk/>
            <pc:sldMk cId="378324592" sldId="256"/>
            <ac:spMk id="173" creationId="{FC2226AF-C533-4D07-8B21-C9D8BF14D64E}"/>
          </ac:spMkLst>
        </pc:spChg>
        <pc:grpChg chg="add del">
          <ac:chgData name="Aimee Batista" userId="S::anicolosi@valdosta.edu::2302eaaf-b27a-4c97-9c36-a5c2eb269e1c" providerId="AD" clId="Web-{DEF2FE08-2BA6-4BA1-BE6B-811B1DFED77A}" dt="2022-05-20T17:53:02.707" v="1"/>
          <ac:grpSpMkLst>
            <pc:docMk/>
            <pc:sldMk cId="378324592" sldId="256"/>
            <ac:grpSpMk id="75" creationId="{82818B62-F7FE-4423-B47F-BEADB95859CD}"/>
          </ac:grpSpMkLst>
        </pc:grpChg>
        <pc:grpChg chg="add del">
          <ac:chgData name="Aimee Batista" userId="S::anicolosi@valdosta.edu::2302eaaf-b27a-4c97-9c36-a5c2eb269e1c" providerId="AD" clId="Web-{DEF2FE08-2BA6-4BA1-BE6B-811B1DFED77A}" dt="2022-05-20T17:54:21.474" v="13"/>
          <ac:grpSpMkLst>
            <pc:docMk/>
            <pc:sldMk cId="378324592" sldId="256"/>
            <ac:grpSpMk id="119" creationId="{82818B62-F7FE-4423-B47F-BEADB95859CD}"/>
          </ac:grpSpMkLst>
        </pc:grpChg>
        <pc:grpChg chg="add del">
          <ac:chgData name="Aimee Batista" userId="S::anicolosi@valdosta.edu::2302eaaf-b27a-4c97-9c36-a5c2eb269e1c" providerId="AD" clId="Web-{DEF2FE08-2BA6-4BA1-BE6B-811B1DFED77A}" dt="2022-05-20T17:55:46.444" v="16"/>
          <ac:grpSpMkLst>
            <pc:docMk/>
            <pc:sldMk cId="378324592" sldId="256"/>
            <ac:grpSpMk id="128" creationId="{1630B12D-69CE-4A07-A7ED-7F859823F348}"/>
          </ac:grpSpMkLst>
        </pc:grpChg>
        <pc:grpChg chg="add">
          <ac:chgData name="Aimee Batista" userId="S::anicolosi@valdosta.edu::2302eaaf-b27a-4c97-9c36-a5c2eb269e1c" providerId="AD" clId="Web-{DEF2FE08-2BA6-4BA1-BE6B-811B1DFED77A}" dt="2022-05-20T17:55:46.444" v="16"/>
          <ac:grpSpMkLst>
            <pc:docMk/>
            <pc:sldMk cId="378324592" sldId="256"/>
            <ac:grpSpMk id="180" creationId="{82818B62-F7FE-4423-B47F-BEADB95859CD}"/>
          </ac:grpSpMkLst>
        </pc:grpChg>
        <pc:picChg chg="add del mod ord">
          <ac:chgData name="Aimee Batista" userId="S::anicolosi@valdosta.edu::2302eaaf-b27a-4c97-9c36-a5c2eb269e1c" providerId="AD" clId="Web-{DEF2FE08-2BA6-4BA1-BE6B-811B1DFED77A}" dt="2022-05-20T17:54:59.287" v="14"/>
          <ac:picMkLst>
            <pc:docMk/>
            <pc:sldMk cId="378324592" sldId="256"/>
            <ac:picMk id="3" creationId="{23F81DB5-660B-26DE-20BF-EBCF385CD343}"/>
          </ac:picMkLst>
        </pc:picChg>
        <pc:picChg chg="mod">
          <ac:chgData name="Aimee Batista" userId="S::anicolosi@valdosta.edu::2302eaaf-b27a-4c97-9c36-a5c2eb269e1c" providerId="AD" clId="Web-{DEF2FE08-2BA6-4BA1-BE6B-811B1DFED77A}" dt="2022-05-20T18:00:55.231" v="39" actId="1076"/>
          <ac:picMkLst>
            <pc:docMk/>
            <pc:sldMk cId="378324592" sldId="256"/>
            <ac:picMk id="4" creationId="{57686FFC-848D-8940-9AFE-35EF8E1BE4E3}"/>
          </ac:picMkLst>
        </pc:picChg>
        <pc:picChg chg="mod">
          <ac:chgData name="Aimee Batista" userId="S::anicolosi@valdosta.edu::2302eaaf-b27a-4c97-9c36-a5c2eb269e1c" providerId="AD" clId="Web-{DEF2FE08-2BA6-4BA1-BE6B-811B1DFED77A}" dt="2022-05-20T18:00:52.012" v="38" actId="14100"/>
          <ac:picMkLst>
            <pc:docMk/>
            <pc:sldMk cId="378324592" sldId="256"/>
            <ac:picMk id="6" creationId="{73F33278-E4F9-4FF6-B6B1-9942CFC4167F}"/>
          </ac:picMkLst>
        </pc:picChg>
        <pc:picChg chg="add mod ord">
          <ac:chgData name="Aimee Batista" userId="S::anicolosi@valdosta.edu::2302eaaf-b27a-4c97-9c36-a5c2eb269e1c" providerId="AD" clId="Web-{DEF2FE08-2BA6-4BA1-BE6B-811B1DFED77A}" dt="2022-05-20T18:00:18.214" v="33" actId="1076"/>
          <ac:picMkLst>
            <pc:docMk/>
            <pc:sldMk cId="378324592" sldId="256"/>
            <ac:picMk id="9" creationId="{EA6D1675-7ECD-301D-B811-F9DB84BE7E64}"/>
          </ac:picMkLst>
        </pc:picChg>
        <pc:picChg chg="mod ord">
          <ac:chgData name="Aimee Batista" userId="S::anicolosi@valdosta.edu::2302eaaf-b27a-4c97-9c36-a5c2eb269e1c" providerId="AD" clId="Web-{DEF2FE08-2BA6-4BA1-BE6B-811B1DFED77A}" dt="2022-05-20T18:00:36.230" v="35" actId="1076"/>
          <ac:picMkLst>
            <pc:docMk/>
            <pc:sldMk cId="378324592" sldId="256"/>
            <ac:picMk id="68" creationId="{B1DA58F4-9B03-43D8-858A-1E3521368CD6}"/>
          </ac:picMkLst>
        </pc:picChg>
        <pc:picChg chg="add del">
          <ac:chgData name="Aimee Batista" userId="S::anicolosi@valdosta.edu::2302eaaf-b27a-4c97-9c36-a5c2eb269e1c" providerId="AD" clId="Web-{DEF2FE08-2BA6-4BA1-BE6B-811B1DFED77A}" dt="2022-05-20T17:53:02.707" v="1"/>
          <ac:picMkLst>
            <pc:docMk/>
            <pc:sldMk cId="378324592" sldId="256"/>
            <ac:picMk id="73" creationId="{BD682E6D-6B2A-4E23-9DB2-A87CFD5EF6A9}"/>
          </ac:picMkLst>
        </pc:picChg>
        <pc:picChg chg="add del">
          <ac:chgData name="Aimee Batista" userId="S::anicolosi@valdosta.edu::2302eaaf-b27a-4c97-9c36-a5c2eb269e1c" providerId="AD" clId="Web-{DEF2FE08-2BA6-4BA1-BE6B-811B1DFED77A}" dt="2022-05-20T17:54:21.474" v="13"/>
          <ac:picMkLst>
            <pc:docMk/>
            <pc:sldMk cId="378324592" sldId="256"/>
            <ac:picMk id="118" creationId="{BD682E6D-6B2A-4E23-9DB2-A87CFD5EF6A9}"/>
          </ac:picMkLst>
        </pc:picChg>
        <pc:picChg chg="add del">
          <ac:chgData name="Aimee Batista" userId="S::anicolosi@valdosta.edu::2302eaaf-b27a-4c97-9c36-a5c2eb269e1c" providerId="AD" clId="Web-{DEF2FE08-2BA6-4BA1-BE6B-811B1DFED77A}" dt="2022-05-20T17:55:46.444" v="16"/>
          <ac:picMkLst>
            <pc:docMk/>
            <pc:sldMk cId="378324592" sldId="256"/>
            <ac:picMk id="126" creationId="{535572A4-D9D3-44B9-BF77-F8AAE049A53A}"/>
          </ac:picMkLst>
        </pc:picChg>
        <pc:picChg chg="add">
          <ac:chgData name="Aimee Batista" userId="S::anicolosi@valdosta.edu::2302eaaf-b27a-4c97-9c36-a5c2eb269e1c" providerId="AD" clId="Web-{DEF2FE08-2BA6-4BA1-BE6B-811B1DFED77A}" dt="2022-05-20T17:55:46.444" v="16"/>
          <ac:picMkLst>
            <pc:docMk/>
            <pc:sldMk cId="378324592" sldId="256"/>
            <ac:picMk id="178" creationId="{BD682E6D-6B2A-4E23-9DB2-A87CFD5EF6A9}"/>
          </ac:picMkLst>
        </pc:picChg>
      </pc:sldChg>
      <pc:sldChg chg="delSp modSp">
        <pc:chgData name="Aimee Batista" userId="S::anicolosi@valdosta.edu::2302eaaf-b27a-4c97-9c36-a5c2eb269e1c" providerId="AD" clId="Web-{DEF2FE08-2BA6-4BA1-BE6B-811B1DFED77A}" dt="2022-05-20T18:40:11.554" v="145" actId="1076"/>
        <pc:sldMkLst>
          <pc:docMk/>
          <pc:sldMk cId="4268019079" sldId="257"/>
        </pc:sldMkLst>
        <pc:spChg chg="mod">
          <ac:chgData name="Aimee Batista" userId="S::anicolosi@valdosta.edu::2302eaaf-b27a-4c97-9c36-a5c2eb269e1c" providerId="AD" clId="Web-{DEF2FE08-2BA6-4BA1-BE6B-811B1DFED77A}" dt="2022-05-20T18:40:11.554" v="145" actId="1076"/>
          <ac:spMkLst>
            <pc:docMk/>
            <pc:sldMk cId="4268019079" sldId="257"/>
            <ac:spMk id="3" creationId="{00000000-0000-0000-0000-000000000000}"/>
          </ac:spMkLst>
        </pc:spChg>
        <pc:spChg chg="del">
          <ac:chgData name="Aimee Batista" userId="S::anicolosi@valdosta.edu::2302eaaf-b27a-4c97-9c36-a5c2eb269e1c" providerId="AD" clId="Web-{DEF2FE08-2BA6-4BA1-BE6B-811B1DFED77A}" dt="2022-05-20T18:40:06.132" v="144"/>
          <ac:spMkLst>
            <pc:docMk/>
            <pc:sldMk cId="4268019079" sldId="257"/>
            <ac:spMk id="4" creationId="{D4F9C047-CAE3-50CD-23B5-3ABABEB5B3FA}"/>
          </ac:spMkLst>
        </pc:spChg>
      </pc:sldChg>
      <pc:sldChg chg="addSp delSp modSp mod setBg">
        <pc:chgData name="Aimee Batista" userId="S::anicolosi@valdosta.edu::2302eaaf-b27a-4c97-9c36-a5c2eb269e1c" providerId="AD" clId="Web-{DEF2FE08-2BA6-4BA1-BE6B-811B1DFED77A}" dt="2022-05-20T18:37:43.802" v="137"/>
        <pc:sldMkLst>
          <pc:docMk/>
          <pc:sldMk cId="690257100" sldId="261"/>
        </pc:sldMkLst>
        <pc:spChg chg="mod">
          <ac:chgData name="Aimee Batista" userId="S::anicolosi@valdosta.edu::2302eaaf-b27a-4c97-9c36-a5c2eb269e1c" providerId="AD" clId="Web-{DEF2FE08-2BA6-4BA1-BE6B-811B1DFED77A}" dt="2022-05-20T18:37:43.802" v="137"/>
          <ac:spMkLst>
            <pc:docMk/>
            <pc:sldMk cId="690257100" sldId="261"/>
            <ac:spMk id="2" creationId="{D61C3AF2-AD52-B320-7C13-E0E9310CE503}"/>
          </ac:spMkLst>
        </pc:spChg>
        <pc:spChg chg="add del mod">
          <ac:chgData name="Aimee Batista" userId="S::anicolosi@valdosta.edu::2302eaaf-b27a-4c97-9c36-a5c2eb269e1c" providerId="AD" clId="Web-{DEF2FE08-2BA6-4BA1-BE6B-811B1DFED77A}" dt="2022-05-20T18:37:43.802" v="137"/>
          <ac:spMkLst>
            <pc:docMk/>
            <pc:sldMk cId="690257100" sldId="261"/>
            <ac:spMk id="3" creationId="{284BFE5D-C156-BEE1-115A-E988B7B00650}"/>
          </ac:spMkLst>
        </pc:spChg>
        <pc:spChg chg="add del">
          <ac:chgData name="Aimee Batista" userId="S::anicolosi@valdosta.edu::2302eaaf-b27a-4c97-9c36-a5c2eb269e1c" providerId="AD" clId="Web-{DEF2FE08-2BA6-4BA1-BE6B-811B1DFED77A}" dt="2022-05-20T18:37:43.802" v="137"/>
          <ac:spMkLst>
            <pc:docMk/>
            <pc:sldMk cId="690257100" sldId="261"/>
            <ac:spMk id="8" creationId="{E978A47D-4F17-40FE-AB70-7AF78A9575EB}"/>
          </ac:spMkLst>
        </pc:spChg>
        <pc:spChg chg="add del">
          <ac:chgData name="Aimee Batista" userId="S::anicolosi@valdosta.edu::2302eaaf-b27a-4c97-9c36-a5c2eb269e1c" providerId="AD" clId="Web-{DEF2FE08-2BA6-4BA1-BE6B-811B1DFED77A}" dt="2022-05-20T18:37:43.786" v="136"/>
          <ac:spMkLst>
            <pc:docMk/>
            <pc:sldMk cId="690257100" sldId="261"/>
            <ac:spMk id="56" creationId="{E978A47D-4F17-40FE-AB70-7AF78A9575EB}"/>
          </ac:spMkLst>
        </pc:spChg>
        <pc:spChg chg="add del">
          <ac:chgData name="Aimee Batista" userId="S::anicolosi@valdosta.edu::2302eaaf-b27a-4c97-9c36-a5c2eb269e1c" providerId="AD" clId="Web-{DEF2FE08-2BA6-4BA1-BE6B-811B1DFED77A}" dt="2022-05-20T18:37:41.161" v="134"/>
          <ac:spMkLst>
            <pc:docMk/>
            <pc:sldMk cId="690257100" sldId="261"/>
            <ac:spMk id="57" creationId="{2EEF4763-EB4A-4A35-89EB-AD2763B48C3B}"/>
          </ac:spMkLst>
        </pc:spChg>
        <pc:spChg chg="add del">
          <ac:chgData name="Aimee Batista" userId="S::anicolosi@valdosta.edu::2302eaaf-b27a-4c97-9c36-a5c2eb269e1c" providerId="AD" clId="Web-{DEF2FE08-2BA6-4BA1-BE6B-811B1DFED77A}" dt="2022-05-20T18:37:43.786" v="136"/>
          <ac:spMkLst>
            <pc:docMk/>
            <pc:sldMk cId="690257100" sldId="261"/>
            <ac:spMk id="86" creationId="{284BFE5D-C156-BEE1-115A-E988B7B00650}"/>
          </ac:spMkLst>
        </pc:spChg>
        <pc:spChg chg="add">
          <ac:chgData name="Aimee Batista" userId="S::anicolosi@valdosta.edu::2302eaaf-b27a-4c97-9c36-a5c2eb269e1c" providerId="AD" clId="Web-{DEF2FE08-2BA6-4BA1-BE6B-811B1DFED77A}" dt="2022-05-20T18:37:43.802" v="137"/>
          <ac:spMkLst>
            <pc:docMk/>
            <pc:sldMk cId="690257100" sldId="261"/>
            <ac:spMk id="101" creationId="{EAC88772-6DB3-49EC-9C8A-A0B46ACE37A3}"/>
          </ac:spMkLst>
        </pc:spChg>
        <pc:spChg chg="add">
          <ac:chgData name="Aimee Batista" userId="S::anicolosi@valdosta.edu::2302eaaf-b27a-4c97-9c36-a5c2eb269e1c" providerId="AD" clId="Web-{DEF2FE08-2BA6-4BA1-BE6B-811B1DFED77A}" dt="2022-05-20T18:37:43.802" v="137"/>
          <ac:spMkLst>
            <pc:docMk/>
            <pc:sldMk cId="690257100" sldId="261"/>
            <ac:spMk id="102" creationId="{17A3DD84-FAA5-438A-8462-D1E01EA0D624}"/>
          </ac:spMkLst>
        </pc:spChg>
        <pc:spChg chg="add">
          <ac:chgData name="Aimee Batista" userId="S::anicolosi@valdosta.edu::2302eaaf-b27a-4c97-9c36-a5c2eb269e1c" providerId="AD" clId="Web-{DEF2FE08-2BA6-4BA1-BE6B-811B1DFED77A}" dt="2022-05-20T18:37:43.802" v="137"/>
          <ac:spMkLst>
            <pc:docMk/>
            <pc:sldMk cId="690257100" sldId="261"/>
            <ac:spMk id="103" creationId="{284BFE5D-C156-BEE1-115A-E988B7B00650}"/>
          </ac:spMkLst>
        </pc:spChg>
        <pc:grpChg chg="add del">
          <ac:chgData name="Aimee Batista" userId="S::anicolosi@valdosta.edu::2302eaaf-b27a-4c97-9c36-a5c2eb269e1c" providerId="AD" clId="Web-{DEF2FE08-2BA6-4BA1-BE6B-811B1DFED77A}" dt="2022-05-20T18:37:43.802" v="137"/>
          <ac:grpSpMkLst>
            <pc:docMk/>
            <pc:sldMk cId="690257100" sldId="261"/>
            <ac:grpSpMk id="10" creationId="{85BE3A7E-6A3F-401E-A025-BBB8FDB8DD30}"/>
          </ac:grpSpMkLst>
        </pc:grpChg>
        <pc:grpChg chg="add del">
          <ac:chgData name="Aimee Batista" userId="S::anicolosi@valdosta.edu::2302eaaf-b27a-4c97-9c36-a5c2eb269e1c" providerId="AD" clId="Web-{DEF2FE08-2BA6-4BA1-BE6B-811B1DFED77A}" dt="2022-05-20T18:37:43.802" v="137"/>
          <ac:grpSpMkLst>
            <pc:docMk/>
            <pc:sldMk cId="690257100" sldId="261"/>
            <ac:grpSpMk id="41" creationId="{F4E035BE-9FF4-43D3-BC25-CF582D7FF85E}"/>
          </ac:grpSpMkLst>
        </pc:grpChg>
        <pc:grpChg chg="add del">
          <ac:chgData name="Aimee Batista" userId="S::anicolosi@valdosta.edu::2302eaaf-b27a-4c97-9c36-a5c2eb269e1c" providerId="AD" clId="Web-{DEF2FE08-2BA6-4BA1-BE6B-811B1DFED77A}" dt="2022-05-20T18:37:43.786" v="136"/>
          <ac:grpSpMkLst>
            <pc:docMk/>
            <pc:sldMk cId="690257100" sldId="261"/>
            <ac:grpSpMk id="58" creationId="{85BE3A7E-6A3F-401E-A025-BBB8FDB8DD30}"/>
          </ac:grpSpMkLst>
        </pc:grpChg>
        <pc:grpChg chg="add del">
          <ac:chgData name="Aimee Batista" userId="S::anicolosi@valdosta.edu::2302eaaf-b27a-4c97-9c36-a5c2eb269e1c" providerId="AD" clId="Web-{DEF2FE08-2BA6-4BA1-BE6B-811B1DFED77A}" dt="2022-05-20T18:37:43.786" v="136"/>
          <ac:grpSpMkLst>
            <pc:docMk/>
            <pc:sldMk cId="690257100" sldId="261"/>
            <ac:grpSpMk id="89" creationId="{F4E035BE-9FF4-43D3-BC25-CF582D7FF85E}"/>
          </ac:grpSpMkLst>
        </pc:grpChg>
        <pc:graphicFrameChg chg="add del">
          <ac:chgData name="Aimee Batista" userId="S::anicolosi@valdosta.edu::2302eaaf-b27a-4c97-9c36-a5c2eb269e1c" providerId="AD" clId="Web-{DEF2FE08-2BA6-4BA1-BE6B-811B1DFED77A}" dt="2022-05-20T18:37:41.161" v="134"/>
          <ac:graphicFrameMkLst>
            <pc:docMk/>
            <pc:sldMk cId="690257100" sldId="261"/>
            <ac:graphicFrameMk id="53" creationId="{9F73A66B-A6F7-DC06-6E4E-D53CB1DB248C}"/>
          </ac:graphicFrameMkLst>
        </pc:graphicFrameChg>
        <pc:cxnChg chg="add del">
          <ac:chgData name="Aimee Batista" userId="S::anicolosi@valdosta.edu::2302eaaf-b27a-4c97-9c36-a5c2eb269e1c" providerId="AD" clId="Web-{DEF2FE08-2BA6-4BA1-BE6B-811B1DFED77A}" dt="2022-05-20T18:37:43.802" v="137"/>
          <ac:cxnSpMkLst>
            <pc:docMk/>
            <pc:sldMk cId="690257100" sldId="261"/>
            <ac:cxnSpMk id="39" creationId="{085ECEC0-FF5D-4348-92C7-1EA7C61E770C}"/>
          </ac:cxnSpMkLst>
        </pc:cxnChg>
        <pc:cxnChg chg="add">
          <ac:chgData name="Aimee Batista" userId="S::anicolosi@valdosta.edu::2302eaaf-b27a-4c97-9c36-a5c2eb269e1c" providerId="AD" clId="Web-{DEF2FE08-2BA6-4BA1-BE6B-811B1DFED77A}" dt="2022-05-20T18:37:43.802" v="137"/>
          <ac:cxnSpMkLst>
            <pc:docMk/>
            <pc:sldMk cId="690257100" sldId="261"/>
            <ac:cxnSpMk id="60" creationId="{46640D31-0CFD-4B3F-AE95-530AA5174FEB}"/>
          </ac:cxnSpMkLst>
        </pc:cxnChg>
        <pc:cxnChg chg="add del">
          <ac:chgData name="Aimee Batista" userId="S::anicolosi@valdosta.edu::2302eaaf-b27a-4c97-9c36-a5c2eb269e1c" providerId="AD" clId="Web-{DEF2FE08-2BA6-4BA1-BE6B-811B1DFED77A}" dt="2022-05-20T18:37:43.786" v="136"/>
          <ac:cxnSpMkLst>
            <pc:docMk/>
            <pc:sldMk cId="690257100" sldId="261"/>
            <ac:cxnSpMk id="87" creationId="{085ECEC0-FF5D-4348-92C7-1EA7C61E770C}"/>
          </ac:cxnSpMkLst>
        </pc:cxnChg>
      </pc:sldChg>
      <pc:sldChg chg="addSp delSp modSp mod setBg setClrOvrMap">
        <pc:chgData name="Aimee Batista" userId="S::anicolosi@valdosta.edu::2302eaaf-b27a-4c97-9c36-a5c2eb269e1c" providerId="AD" clId="Web-{DEF2FE08-2BA6-4BA1-BE6B-811B1DFED77A}" dt="2022-05-20T18:20:41.018" v="73" actId="20577"/>
        <pc:sldMkLst>
          <pc:docMk/>
          <pc:sldMk cId="4023235224" sldId="264"/>
        </pc:sldMkLst>
        <pc:spChg chg="mod">
          <ac:chgData name="Aimee Batista" userId="S::anicolosi@valdosta.edu::2302eaaf-b27a-4c97-9c36-a5c2eb269e1c" providerId="AD" clId="Web-{DEF2FE08-2BA6-4BA1-BE6B-811B1DFED77A}" dt="2022-05-20T18:20:41.018" v="73" actId="20577"/>
          <ac:spMkLst>
            <pc:docMk/>
            <pc:sldMk cId="4023235224" sldId="264"/>
            <ac:spMk id="2" creationId="{56BA0CEA-AA88-74C8-E6C7-854FEFA98045}"/>
          </ac:spMkLst>
        </pc:spChg>
        <pc:spChg chg="mod">
          <ac:chgData name="Aimee Batista" userId="S::anicolosi@valdosta.edu::2302eaaf-b27a-4c97-9c36-a5c2eb269e1c" providerId="AD" clId="Web-{DEF2FE08-2BA6-4BA1-BE6B-811B1DFED77A}" dt="2022-05-20T18:19:08.985" v="65" actId="20577"/>
          <ac:spMkLst>
            <pc:docMk/>
            <pc:sldMk cId="4023235224" sldId="264"/>
            <ac:spMk id="8" creationId="{997D2F1A-CE1C-18AC-559B-44560D18152B}"/>
          </ac:spMkLst>
        </pc:spChg>
        <pc:spChg chg="del">
          <ac:chgData name="Aimee Batista" userId="S::anicolosi@valdosta.edu::2302eaaf-b27a-4c97-9c36-a5c2eb269e1c" providerId="AD" clId="Web-{DEF2FE08-2BA6-4BA1-BE6B-811B1DFED77A}" dt="2022-05-20T18:18:30.531" v="61"/>
          <ac:spMkLst>
            <pc:docMk/>
            <pc:sldMk cId="4023235224" sldId="264"/>
            <ac:spMk id="95" creationId="{C2E4E997-8672-4FFD-B8EC-9932A8E4714B}"/>
          </ac:spMkLst>
        </pc:spChg>
        <pc:spChg chg="add">
          <ac:chgData name="Aimee Batista" userId="S::anicolosi@valdosta.edu::2302eaaf-b27a-4c97-9c36-a5c2eb269e1c" providerId="AD" clId="Web-{DEF2FE08-2BA6-4BA1-BE6B-811B1DFED77A}" dt="2022-05-20T18:18:30.531" v="61"/>
          <ac:spMkLst>
            <pc:docMk/>
            <pc:sldMk cId="4023235224" sldId="264"/>
            <ac:spMk id="131" creationId="{6697F791-5FFA-4164-899F-EB52EA72B024}"/>
          </ac:spMkLst>
        </pc:spChg>
        <pc:spChg chg="add">
          <ac:chgData name="Aimee Batista" userId="S::anicolosi@valdosta.edu::2302eaaf-b27a-4c97-9c36-a5c2eb269e1c" providerId="AD" clId="Web-{DEF2FE08-2BA6-4BA1-BE6B-811B1DFED77A}" dt="2022-05-20T18:18:30.531" v="61"/>
          <ac:spMkLst>
            <pc:docMk/>
            <pc:sldMk cId="4023235224" sldId="264"/>
            <ac:spMk id="135" creationId="{B773AB25-A422-41AA-9737-5E04C1966DE1}"/>
          </ac:spMkLst>
        </pc:spChg>
        <pc:grpChg chg="del">
          <ac:chgData name="Aimee Batista" userId="S::anicolosi@valdosta.edu::2302eaaf-b27a-4c97-9c36-a5c2eb269e1c" providerId="AD" clId="Web-{DEF2FE08-2BA6-4BA1-BE6B-811B1DFED77A}" dt="2022-05-20T18:18:30.531" v="61"/>
          <ac:grpSpMkLst>
            <pc:docMk/>
            <pc:sldMk cId="4023235224" sldId="264"/>
            <ac:grpSpMk id="99" creationId="{453E4DEE-E996-40F8-8635-0FF43D7348F9}"/>
          </ac:grpSpMkLst>
        </pc:grpChg>
        <pc:grpChg chg="add">
          <ac:chgData name="Aimee Batista" userId="S::anicolosi@valdosta.edu::2302eaaf-b27a-4c97-9c36-a5c2eb269e1c" providerId="AD" clId="Web-{DEF2FE08-2BA6-4BA1-BE6B-811B1DFED77A}" dt="2022-05-20T18:18:30.531" v="61"/>
          <ac:grpSpMkLst>
            <pc:docMk/>
            <pc:sldMk cId="4023235224" sldId="264"/>
            <ac:grpSpMk id="139" creationId="{6AD0D387-1584-4477-B5F8-52B50D4F2205}"/>
          </ac:grpSpMkLst>
        </pc:grpChg>
        <pc:picChg chg="mod">
          <ac:chgData name="Aimee Batista" userId="S::anicolosi@valdosta.edu::2302eaaf-b27a-4c97-9c36-a5c2eb269e1c" providerId="AD" clId="Web-{DEF2FE08-2BA6-4BA1-BE6B-811B1DFED77A}" dt="2022-05-20T18:18:30.531" v="61"/>
          <ac:picMkLst>
            <pc:docMk/>
            <pc:sldMk cId="4023235224" sldId="264"/>
            <ac:picMk id="5" creationId="{12137E9F-B69D-7980-B553-90F43CAD9E79}"/>
          </ac:picMkLst>
        </pc:picChg>
        <pc:picChg chg="del">
          <ac:chgData name="Aimee Batista" userId="S::anicolosi@valdosta.edu::2302eaaf-b27a-4c97-9c36-a5c2eb269e1c" providerId="AD" clId="Web-{DEF2FE08-2BA6-4BA1-BE6B-811B1DFED77A}" dt="2022-05-20T18:18:30.531" v="61"/>
          <ac:picMkLst>
            <pc:docMk/>
            <pc:sldMk cId="4023235224" sldId="264"/>
            <ac:picMk id="97" creationId="{FE6BA9E6-1D9E-4D30-B528-D49FA1342E4E}"/>
          </ac:picMkLst>
        </pc:picChg>
        <pc:picChg chg="add">
          <ac:chgData name="Aimee Batista" userId="S::anicolosi@valdosta.edu::2302eaaf-b27a-4c97-9c36-a5c2eb269e1c" providerId="AD" clId="Web-{DEF2FE08-2BA6-4BA1-BE6B-811B1DFED77A}" dt="2022-05-20T18:18:30.531" v="61"/>
          <ac:picMkLst>
            <pc:docMk/>
            <pc:sldMk cId="4023235224" sldId="264"/>
            <ac:picMk id="133" creationId="{4E28A1A9-FB81-4816-AAEA-C3B430946951}"/>
          </ac:picMkLst>
        </pc:picChg>
        <pc:picChg chg="add">
          <ac:chgData name="Aimee Batista" userId="S::anicolosi@valdosta.edu::2302eaaf-b27a-4c97-9c36-a5c2eb269e1c" providerId="AD" clId="Web-{DEF2FE08-2BA6-4BA1-BE6B-811B1DFED77A}" dt="2022-05-20T18:18:30.531" v="61"/>
          <ac:picMkLst>
            <pc:docMk/>
            <pc:sldMk cId="4023235224" sldId="264"/>
            <ac:picMk id="137" creationId="{AF0552B8-DE8C-40DF-B29F-1728E6A10619}"/>
          </ac:picMkLst>
        </pc:picChg>
      </pc:sldChg>
      <pc:sldChg chg="modSp ord">
        <pc:chgData name="Aimee Batista" userId="S::anicolosi@valdosta.edu::2302eaaf-b27a-4c97-9c36-a5c2eb269e1c" providerId="AD" clId="Web-{DEF2FE08-2BA6-4BA1-BE6B-811B1DFED77A}" dt="2022-05-20T18:29:19.933" v="124" actId="20577"/>
        <pc:sldMkLst>
          <pc:docMk/>
          <pc:sldMk cId="3191479941" sldId="265"/>
        </pc:sldMkLst>
        <pc:spChg chg="mod">
          <ac:chgData name="Aimee Batista" userId="S::anicolosi@valdosta.edu::2302eaaf-b27a-4c97-9c36-a5c2eb269e1c" providerId="AD" clId="Web-{DEF2FE08-2BA6-4BA1-BE6B-811B1DFED77A}" dt="2022-05-20T18:28:47.730" v="118" actId="20577"/>
          <ac:spMkLst>
            <pc:docMk/>
            <pc:sldMk cId="3191479941" sldId="265"/>
            <ac:spMk id="2" creationId="{28B8FAFC-EA3A-F495-8639-1C7572497FAD}"/>
          </ac:spMkLst>
        </pc:spChg>
        <pc:spChg chg="mod">
          <ac:chgData name="Aimee Batista" userId="S::anicolosi@valdosta.edu::2302eaaf-b27a-4c97-9c36-a5c2eb269e1c" providerId="AD" clId="Web-{DEF2FE08-2BA6-4BA1-BE6B-811B1DFED77A}" dt="2022-05-20T18:29:19.933" v="124" actId="20577"/>
          <ac:spMkLst>
            <pc:docMk/>
            <pc:sldMk cId="3191479941" sldId="265"/>
            <ac:spMk id="3" creationId="{335983E5-9581-0D18-CB4E-6E78BF2BBC29}"/>
          </ac:spMkLst>
        </pc:spChg>
      </pc:sldChg>
      <pc:sldChg chg="modSp">
        <pc:chgData name="Aimee Batista" userId="S::anicolosi@valdosta.edu::2302eaaf-b27a-4c97-9c36-a5c2eb269e1c" providerId="AD" clId="Web-{DEF2FE08-2BA6-4BA1-BE6B-811B1DFED77A}" dt="2022-05-20T18:23:46.021" v="83" actId="20577"/>
        <pc:sldMkLst>
          <pc:docMk/>
          <pc:sldMk cId="1126362504" sldId="266"/>
        </pc:sldMkLst>
        <pc:spChg chg="mod">
          <ac:chgData name="Aimee Batista" userId="S::anicolosi@valdosta.edu::2302eaaf-b27a-4c97-9c36-a5c2eb269e1c" providerId="AD" clId="Web-{DEF2FE08-2BA6-4BA1-BE6B-811B1DFED77A}" dt="2022-05-20T18:21:40.441" v="77" actId="20577"/>
          <ac:spMkLst>
            <pc:docMk/>
            <pc:sldMk cId="1126362504" sldId="266"/>
            <ac:spMk id="2" creationId="{BDF0CE4C-F855-DB4A-4A45-77B37013784D}"/>
          </ac:spMkLst>
        </pc:spChg>
        <pc:spChg chg="mod">
          <ac:chgData name="Aimee Batista" userId="S::anicolosi@valdosta.edu::2302eaaf-b27a-4c97-9c36-a5c2eb269e1c" providerId="AD" clId="Web-{DEF2FE08-2BA6-4BA1-BE6B-811B1DFED77A}" dt="2022-05-20T18:23:46.021" v="83" actId="20577"/>
          <ac:spMkLst>
            <pc:docMk/>
            <pc:sldMk cId="1126362504" sldId="266"/>
            <ac:spMk id="3" creationId="{7DE6E0A7-4AD9-C5F0-EADB-4A420A803D3A}"/>
          </ac:spMkLst>
        </pc:spChg>
        <pc:spChg chg="mod">
          <ac:chgData name="Aimee Batista" userId="S::anicolosi@valdosta.edu::2302eaaf-b27a-4c97-9c36-a5c2eb269e1c" providerId="AD" clId="Web-{DEF2FE08-2BA6-4BA1-BE6B-811B1DFED77A}" dt="2022-05-20T18:21:18.284" v="75" actId="20577"/>
          <ac:spMkLst>
            <pc:docMk/>
            <pc:sldMk cId="1126362504" sldId="266"/>
            <ac:spMk id="5" creationId="{68EA4D78-846A-23B7-4234-C2EFF749EE74}"/>
          </ac:spMkLst>
        </pc:spChg>
      </pc:sldChg>
      <pc:sldChg chg="modSp">
        <pc:chgData name="Aimee Batista" userId="S::anicolosi@valdosta.edu::2302eaaf-b27a-4c97-9c36-a5c2eb269e1c" providerId="AD" clId="Web-{DEF2FE08-2BA6-4BA1-BE6B-811B1DFED77A}" dt="2022-05-20T18:27:27.009" v="114" actId="1076"/>
        <pc:sldMkLst>
          <pc:docMk/>
          <pc:sldMk cId="101277522" sldId="270"/>
        </pc:sldMkLst>
        <pc:spChg chg="mod">
          <ac:chgData name="Aimee Batista" userId="S::anicolosi@valdosta.edu::2302eaaf-b27a-4c97-9c36-a5c2eb269e1c" providerId="AD" clId="Web-{DEF2FE08-2BA6-4BA1-BE6B-811B1DFED77A}" dt="2022-05-20T18:27:13.228" v="110" actId="20577"/>
          <ac:spMkLst>
            <pc:docMk/>
            <pc:sldMk cId="101277522" sldId="270"/>
            <ac:spMk id="2" creationId="{00000000-0000-0000-0000-000000000000}"/>
          </ac:spMkLst>
        </pc:spChg>
        <pc:spChg chg="mod">
          <ac:chgData name="Aimee Batista" userId="S::anicolosi@valdosta.edu::2302eaaf-b27a-4c97-9c36-a5c2eb269e1c" providerId="AD" clId="Web-{DEF2FE08-2BA6-4BA1-BE6B-811B1DFED77A}" dt="2022-05-20T18:27:22.744" v="113" actId="1076"/>
          <ac:spMkLst>
            <pc:docMk/>
            <pc:sldMk cId="101277522" sldId="270"/>
            <ac:spMk id="5" creationId="{00000000-0000-0000-0000-000000000000}"/>
          </ac:spMkLst>
        </pc:spChg>
        <pc:spChg chg="mod">
          <ac:chgData name="Aimee Batista" userId="S::anicolosi@valdosta.edu::2302eaaf-b27a-4c97-9c36-a5c2eb269e1c" providerId="AD" clId="Web-{DEF2FE08-2BA6-4BA1-BE6B-811B1DFED77A}" dt="2022-05-20T18:27:27.009" v="114" actId="1076"/>
          <ac:spMkLst>
            <pc:docMk/>
            <pc:sldMk cId="101277522" sldId="270"/>
            <ac:spMk id="6" creationId="{00000000-0000-0000-0000-000000000000}"/>
          </ac:spMkLst>
        </pc:spChg>
        <pc:picChg chg="mod">
          <ac:chgData name="Aimee Batista" userId="S::anicolosi@valdosta.edu::2302eaaf-b27a-4c97-9c36-a5c2eb269e1c" providerId="AD" clId="Web-{DEF2FE08-2BA6-4BA1-BE6B-811B1DFED77A}" dt="2022-05-20T18:27:20.822" v="112" actId="1076"/>
          <ac:picMkLst>
            <pc:docMk/>
            <pc:sldMk cId="101277522" sldId="270"/>
            <ac:picMk id="4" creationId="{00000000-0000-0000-0000-000000000000}"/>
          </ac:picMkLst>
        </pc:picChg>
      </pc:sldChg>
      <pc:sldChg chg="ord">
        <pc:chgData name="Aimee Batista" userId="S::anicolosi@valdosta.edu::2302eaaf-b27a-4c97-9c36-a5c2eb269e1c" providerId="AD" clId="Web-{DEF2FE08-2BA6-4BA1-BE6B-811B1DFED77A}" dt="2022-05-20T18:36:02.644" v="125"/>
        <pc:sldMkLst>
          <pc:docMk/>
          <pc:sldMk cId="1748815901" sldId="274"/>
        </pc:sldMkLst>
      </pc:sldChg>
      <pc:sldChg chg="modSp">
        <pc:chgData name="Aimee Batista" userId="S::anicolosi@valdosta.edu::2302eaaf-b27a-4c97-9c36-a5c2eb269e1c" providerId="AD" clId="Web-{DEF2FE08-2BA6-4BA1-BE6B-811B1DFED77A}" dt="2022-05-20T18:41:14.477" v="152" actId="20577"/>
        <pc:sldMkLst>
          <pc:docMk/>
          <pc:sldMk cId="2565916071" sldId="276"/>
        </pc:sldMkLst>
        <pc:spChg chg="mod">
          <ac:chgData name="Aimee Batista" userId="S::anicolosi@valdosta.edu::2302eaaf-b27a-4c97-9c36-a5c2eb269e1c" providerId="AD" clId="Web-{DEF2FE08-2BA6-4BA1-BE6B-811B1DFED77A}" dt="2022-05-20T18:40:50.617" v="147" actId="20577"/>
          <ac:spMkLst>
            <pc:docMk/>
            <pc:sldMk cId="2565916071" sldId="276"/>
            <ac:spMk id="2" creationId="{00000000-0000-0000-0000-000000000000}"/>
          </ac:spMkLst>
        </pc:spChg>
        <pc:spChg chg="mod">
          <ac:chgData name="Aimee Batista" userId="S::anicolosi@valdosta.edu::2302eaaf-b27a-4c97-9c36-a5c2eb269e1c" providerId="AD" clId="Web-{DEF2FE08-2BA6-4BA1-BE6B-811B1DFED77A}" dt="2022-05-20T18:41:14.477" v="152" actId="20577"/>
          <ac:spMkLst>
            <pc:docMk/>
            <pc:sldMk cId="2565916071" sldId="276"/>
            <ac:spMk id="3" creationId="{00000000-0000-0000-0000-000000000000}"/>
          </ac:spMkLst>
        </pc:spChg>
      </pc:sldChg>
      <pc:sldChg chg="modSp del">
        <pc:chgData name="Aimee Batista" userId="S::anicolosi@valdosta.edu::2302eaaf-b27a-4c97-9c36-a5c2eb269e1c" providerId="AD" clId="Web-{DEF2FE08-2BA6-4BA1-BE6B-811B1DFED77A}" dt="2022-05-20T18:16:55.029" v="60"/>
        <pc:sldMkLst>
          <pc:docMk/>
          <pc:sldMk cId="2379180961" sldId="277"/>
        </pc:sldMkLst>
        <pc:spChg chg="mod">
          <ac:chgData name="Aimee Batista" userId="S::anicolosi@valdosta.edu::2302eaaf-b27a-4c97-9c36-a5c2eb269e1c" providerId="AD" clId="Web-{DEF2FE08-2BA6-4BA1-BE6B-811B1DFED77A}" dt="2022-05-20T18:13:21.900" v="47" actId="20577"/>
          <ac:spMkLst>
            <pc:docMk/>
            <pc:sldMk cId="2379180961" sldId="277"/>
            <ac:spMk id="2" creationId="{00000000-0000-0000-0000-000000000000}"/>
          </ac:spMkLst>
        </pc:spChg>
        <pc:spChg chg="mod">
          <ac:chgData name="Aimee Batista" userId="S::anicolosi@valdosta.edu::2302eaaf-b27a-4c97-9c36-a5c2eb269e1c" providerId="AD" clId="Web-{DEF2FE08-2BA6-4BA1-BE6B-811B1DFED77A}" dt="2022-05-20T18:14:21.183" v="55" actId="20577"/>
          <ac:spMkLst>
            <pc:docMk/>
            <pc:sldMk cId="2379180961" sldId="277"/>
            <ac:spMk id="3" creationId="{00000000-0000-0000-0000-000000000000}"/>
          </ac:spMkLst>
        </pc:spChg>
      </pc:sldChg>
      <pc:sldChg chg="modSp del">
        <pc:chgData name="Aimee Batista" userId="S::anicolosi@valdosta.edu::2302eaaf-b27a-4c97-9c36-a5c2eb269e1c" providerId="AD" clId="Web-{DEF2FE08-2BA6-4BA1-BE6B-811B1DFED77A}" dt="2022-05-20T18:29:02.402" v="122"/>
        <pc:sldMkLst>
          <pc:docMk/>
          <pc:sldMk cId="2416441474" sldId="280"/>
        </pc:sldMkLst>
        <pc:spChg chg="mod">
          <ac:chgData name="Aimee Batista" userId="S::anicolosi@valdosta.edu::2302eaaf-b27a-4c97-9c36-a5c2eb269e1c" providerId="AD" clId="Web-{DEF2FE08-2BA6-4BA1-BE6B-811B1DFED77A}" dt="2022-05-20T18:28:56.277" v="119" actId="20577"/>
          <ac:spMkLst>
            <pc:docMk/>
            <pc:sldMk cId="2416441474" sldId="280"/>
            <ac:spMk id="3" creationId="{00000000-0000-0000-0000-000000000000}"/>
          </ac:spMkLst>
        </pc:spChg>
      </pc:sldChg>
      <pc:sldChg chg="modSp">
        <pc:chgData name="Aimee Batista" userId="S::anicolosi@valdosta.edu::2302eaaf-b27a-4c97-9c36-a5c2eb269e1c" providerId="AD" clId="Web-{DEF2FE08-2BA6-4BA1-BE6B-811B1DFED77A}" dt="2022-05-20T18:12:10.883" v="45" actId="14100"/>
        <pc:sldMkLst>
          <pc:docMk/>
          <pc:sldMk cId="716313113" sldId="281"/>
        </pc:sldMkLst>
        <pc:spChg chg="mod">
          <ac:chgData name="Aimee Batista" userId="S::anicolosi@valdosta.edu::2302eaaf-b27a-4c97-9c36-a5c2eb269e1c" providerId="AD" clId="Web-{DEF2FE08-2BA6-4BA1-BE6B-811B1DFED77A}" dt="2022-05-20T18:12:10.883" v="45" actId="14100"/>
          <ac:spMkLst>
            <pc:docMk/>
            <pc:sldMk cId="716313113" sldId="281"/>
            <ac:spMk id="5" creationId="{657B1004-8808-4ACD-AB99-AFACD1A44415}"/>
          </ac:spMkLst>
        </pc:spChg>
      </pc:sldChg>
      <pc:sldChg chg="modSp new">
        <pc:chgData name="Aimee Batista" userId="S::anicolosi@valdosta.edu::2302eaaf-b27a-4c97-9c36-a5c2eb269e1c" providerId="AD" clId="Web-{DEF2FE08-2BA6-4BA1-BE6B-811B1DFED77A}" dt="2022-05-20T18:14:37.105" v="59" actId="20577"/>
        <pc:sldMkLst>
          <pc:docMk/>
          <pc:sldMk cId="3053694653" sldId="283"/>
        </pc:sldMkLst>
        <pc:spChg chg="mod">
          <ac:chgData name="Aimee Batista" userId="S::anicolosi@valdosta.edu::2302eaaf-b27a-4c97-9c36-a5c2eb269e1c" providerId="AD" clId="Web-{DEF2FE08-2BA6-4BA1-BE6B-811B1DFED77A}" dt="2022-05-20T18:13:30.666" v="49" actId="20577"/>
          <ac:spMkLst>
            <pc:docMk/>
            <pc:sldMk cId="3053694653" sldId="283"/>
            <ac:spMk id="2" creationId="{156EAFF2-2B5C-8440-0B1C-8BAC922BB43C}"/>
          </ac:spMkLst>
        </pc:spChg>
        <pc:spChg chg="mod">
          <ac:chgData name="Aimee Batista" userId="S::anicolosi@valdosta.edu::2302eaaf-b27a-4c97-9c36-a5c2eb269e1c" providerId="AD" clId="Web-{DEF2FE08-2BA6-4BA1-BE6B-811B1DFED77A}" dt="2022-05-20T18:14:37.105" v="59" actId="20577"/>
          <ac:spMkLst>
            <pc:docMk/>
            <pc:sldMk cId="3053694653" sldId="283"/>
            <ac:spMk id="3" creationId="{0DA7C16E-9534-2AC4-6CCD-48695F9ACDEA}"/>
          </ac:spMkLst>
        </pc:spChg>
        <pc:spChg chg="mod">
          <ac:chgData name="Aimee Batista" userId="S::anicolosi@valdosta.edu::2302eaaf-b27a-4c97-9c36-a5c2eb269e1c" providerId="AD" clId="Web-{DEF2FE08-2BA6-4BA1-BE6B-811B1DFED77A}" dt="2022-05-20T18:14:34.683" v="58" actId="20577"/>
          <ac:spMkLst>
            <pc:docMk/>
            <pc:sldMk cId="3053694653" sldId="283"/>
            <ac:spMk id="4" creationId="{4283AE3A-4FA0-45EA-5B22-1484A456CD7B}"/>
          </ac:spMkLst>
        </pc:spChg>
      </pc:sldChg>
      <pc:sldChg chg="addSp delSp modSp new mod setBg">
        <pc:chgData name="Aimee Batista" userId="S::anicolosi@valdosta.edu::2302eaaf-b27a-4c97-9c36-a5c2eb269e1c" providerId="AD" clId="Web-{DEF2FE08-2BA6-4BA1-BE6B-811B1DFED77A}" dt="2022-05-20T18:42:44.041" v="173" actId="1076"/>
        <pc:sldMkLst>
          <pc:docMk/>
          <pc:sldMk cId="800153913" sldId="284"/>
        </pc:sldMkLst>
        <pc:spChg chg="mod">
          <ac:chgData name="Aimee Batista" userId="S::anicolosi@valdosta.edu::2302eaaf-b27a-4c97-9c36-a5c2eb269e1c" providerId="AD" clId="Web-{DEF2FE08-2BA6-4BA1-BE6B-811B1DFED77A}" dt="2022-05-20T18:42:44.041" v="173" actId="1076"/>
          <ac:spMkLst>
            <pc:docMk/>
            <pc:sldMk cId="800153913" sldId="284"/>
            <ac:spMk id="2" creationId="{90ECDF8C-5F47-8733-E90C-CDB396C49B9C}"/>
          </ac:spMkLst>
        </pc:spChg>
        <pc:spChg chg="mod">
          <ac:chgData name="Aimee Batista" userId="S::anicolosi@valdosta.edu::2302eaaf-b27a-4c97-9c36-a5c2eb269e1c" providerId="AD" clId="Web-{DEF2FE08-2BA6-4BA1-BE6B-811B1DFED77A}" dt="2022-05-20T18:42:28.869" v="171" actId="14100"/>
          <ac:spMkLst>
            <pc:docMk/>
            <pc:sldMk cId="800153913" sldId="284"/>
            <ac:spMk id="3" creationId="{D0F2E87C-513A-0A15-71AD-1D883033D0B8}"/>
          </ac:spMkLst>
        </pc:spChg>
        <pc:grpChg chg="add del">
          <ac:chgData name="Aimee Batista" userId="S::anicolosi@valdosta.edu::2302eaaf-b27a-4c97-9c36-a5c2eb269e1c" providerId="AD" clId="Web-{DEF2FE08-2BA6-4BA1-BE6B-811B1DFED77A}" dt="2022-05-20T18:42:15.681" v="170"/>
          <ac:grpSpMkLst>
            <pc:docMk/>
            <pc:sldMk cId="800153913" sldId="284"/>
            <ac:grpSpMk id="9" creationId="{8E1DDAD8-1D10-4640-A034-BE90015E37B6}"/>
          </ac:grpSpMkLst>
        </pc:grpChg>
        <pc:grpChg chg="add del">
          <ac:chgData name="Aimee Batista" userId="S::anicolosi@valdosta.edu::2302eaaf-b27a-4c97-9c36-a5c2eb269e1c" providerId="AD" clId="Web-{DEF2FE08-2BA6-4BA1-BE6B-811B1DFED77A}" dt="2022-05-20T18:42:15.681" v="170"/>
          <ac:grpSpMkLst>
            <pc:docMk/>
            <pc:sldMk cId="800153913" sldId="284"/>
            <ac:grpSpMk id="13" creationId="{FD642FB6-2808-4BC5-AE0B-7302C24B78A5}"/>
          </ac:grpSpMkLst>
        </pc:grpChg>
        <pc:picChg chg="add del">
          <ac:chgData name="Aimee Batista" userId="S::anicolosi@valdosta.edu::2302eaaf-b27a-4c97-9c36-a5c2eb269e1c" providerId="AD" clId="Web-{DEF2FE08-2BA6-4BA1-BE6B-811B1DFED77A}" dt="2022-05-20T18:42:15.681" v="170"/>
          <ac:picMkLst>
            <pc:docMk/>
            <pc:sldMk cId="800153913" sldId="284"/>
            <ac:picMk id="5" creationId="{99E19E38-D4BD-369E-ADDB-3C1A4C6529E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D92F5-A9DE-45B3-AA3D-0E3BA78BD7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8179132-9D89-4B3C-BB33-AB6521BA3C26}">
      <dgm:prSet/>
      <dgm:spPr/>
      <dgm:t>
        <a:bodyPr/>
        <a:lstStyle/>
        <a:p>
          <a:r>
            <a:rPr lang="en-US"/>
            <a:t>Preferred</a:t>
          </a:r>
        </a:p>
      </dgm:t>
    </dgm:pt>
    <dgm:pt modelId="{5B546E2E-2691-44A5-B644-066761A6595B}" type="parTrans" cxnId="{968BF8DF-9BDF-44CF-98D8-A502E9553F49}">
      <dgm:prSet/>
      <dgm:spPr/>
      <dgm:t>
        <a:bodyPr/>
        <a:lstStyle/>
        <a:p>
          <a:endParaRPr lang="en-US"/>
        </a:p>
      </dgm:t>
    </dgm:pt>
    <dgm:pt modelId="{FECA71BA-FDA5-4F37-B6EB-6E57E41DA2DF}" type="sibTrans" cxnId="{968BF8DF-9BDF-44CF-98D8-A502E9553F49}">
      <dgm:prSet/>
      <dgm:spPr/>
      <dgm:t>
        <a:bodyPr/>
        <a:lstStyle/>
        <a:p>
          <a:endParaRPr lang="en-US"/>
        </a:p>
      </dgm:t>
    </dgm:pt>
    <dgm:pt modelId="{3C897ABB-F59E-44AD-84EE-A6D2963FEBC4}">
      <dgm:prSet/>
      <dgm:spPr/>
      <dgm:t>
        <a:bodyPr/>
        <a:lstStyle/>
        <a:p>
          <a:r>
            <a:rPr lang="en-US"/>
            <a:t>NetCommunity Pages</a:t>
          </a:r>
        </a:p>
      </dgm:t>
    </dgm:pt>
    <dgm:pt modelId="{FD688938-EDFC-4197-A11D-0669771C00FD}" type="parTrans" cxnId="{41299077-7A87-40E3-8119-9AC96440184D}">
      <dgm:prSet/>
      <dgm:spPr/>
      <dgm:t>
        <a:bodyPr/>
        <a:lstStyle/>
        <a:p>
          <a:endParaRPr lang="en-US"/>
        </a:p>
      </dgm:t>
    </dgm:pt>
    <dgm:pt modelId="{16E10C3B-1905-44D1-9C34-9B572BABD040}" type="sibTrans" cxnId="{41299077-7A87-40E3-8119-9AC96440184D}">
      <dgm:prSet/>
      <dgm:spPr/>
      <dgm:t>
        <a:bodyPr/>
        <a:lstStyle/>
        <a:p>
          <a:endParaRPr lang="en-US"/>
        </a:p>
      </dgm:t>
    </dgm:pt>
    <dgm:pt modelId="{ADC54C7A-6D9F-450B-BC6F-82E157B56705}">
      <dgm:prSet/>
      <dgm:spPr/>
      <dgm:t>
        <a:bodyPr/>
        <a:lstStyle/>
        <a:p>
          <a:r>
            <a:rPr lang="en-US"/>
            <a:t>Integrates with Raiser’s Edge and ability to link to constituent record</a:t>
          </a:r>
        </a:p>
      </dgm:t>
    </dgm:pt>
    <dgm:pt modelId="{6D8517A4-B201-476F-A818-5CCB8FDDAEC6}" type="parTrans" cxnId="{34F51D3D-D149-44E6-92EA-7081C1363A7B}">
      <dgm:prSet/>
      <dgm:spPr/>
      <dgm:t>
        <a:bodyPr/>
        <a:lstStyle/>
        <a:p>
          <a:endParaRPr lang="en-US"/>
        </a:p>
      </dgm:t>
    </dgm:pt>
    <dgm:pt modelId="{6F498FF8-EA99-49B6-BA49-C7B712513CBB}" type="sibTrans" cxnId="{34F51D3D-D149-44E6-92EA-7081C1363A7B}">
      <dgm:prSet/>
      <dgm:spPr/>
      <dgm:t>
        <a:bodyPr/>
        <a:lstStyle/>
        <a:p>
          <a:endParaRPr lang="en-US"/>
        </a:p>
      </dgm:t>
    </dgm:pt>
    <dgm:pt modelId="{10E976E1-087C-44F9-8801-2F1FD2A637D0}">
      <dgm:prSet/>
      <dgm:spPr/>
      <dgm:t>
        <a:bodyPr/>
        <a:lstStyle/>
        <a:p>
          <a:r>
            <a:rPr lang="en-US"/>
            <a:t>Checkout includes credit card, direct debit (routing number), Google Pay and Apple Pay</a:t>
          </a:r>
        </a:p>
      </dgm:t>
    </dgm:pt>
    <dgm:pt modelId="{31C5BB01-229E-4FE5-B902-EF462EA14EDE}" type="parTrans" cxnId="{21D80EFB-2C0A-4340-93C5-EA2B39BA714A}">
      <dgm:prSet/>
      <dgm:spPr/>
      <dgm:t>
        <a:bodyPr/>
        <a:lstStyle/>
        <a:p>
          <a:endParaRPr lang="en-US"/>
        </a:p>
      </dgm:t>
    </dgm:pt>
    <dgm:pt modelId="{468C2C3C-1067-4F0F-9F8F-B10BF791F9F1}" type="sibTrans" cxnId="{21D80EFB-2C0A-4340-93C5-EA2B39BA714A}">
      <dgm:prSet/>
      <dgm:spPr/>
      <dgm:t>
        <a:bodyPr/>
        <a:lstStyle/>
        <a:p>
          <a:endParaRPr lang="en-US"/>
        </a:p>
      </dgm:t>
    </dgm:pt>
    <dgm:pt modelId="{4B369CFC-8EDB-4E17-B0E6-BCBC3D3747EA}">
      <dgm:prSet/>
      <dgm:spPr/>
      <dgm:t>
        <a:bodyPr/>
        <a:lstStyle/>
        <a:p>
          <a:r>
            <a:rPr lang="en-US"/>
            <a:t>Other methods</a:t>
          </a:r>
        </a:p>
      </dgm:t>
    </dgm:pt>
    <dgm:pt modelId="{FDE4B419-E830-4407-87B3-B210E1C6458B}" type="parTrans" cxnId="{0C8A66B5-EFCC-4DD8-852A-634CFDEDFD48}">
      <dgm:prSet/>
      <dgm:spPr/>
      <dgm:t>
        <a:bodyPr/>
        <a:lstStyle/>
        <a:p>
          <a:endParaRPr lang="en-US"/>
        </a:p>
      </dgm:t>
    </dgm:pt>
    <dgm:pt modelId="{E2863E97-0EF3-473D-9E75-B2E20834E68F}" type="sibTrans" cxnId="{0C8A66B5-EFCC-4DD8-852A-634CFDEDFD48}">
      <dgm:prSet/>
      <dgm:spPr/>
      <dgm:t>
        <a:bodyPr/>
        <a:lstStyle/>
        <a:p>
          <a:endParaRPr lang="en-US"/>
        </a:p>
      </dgm:t>
    </dgm:pt>
    <dgm:pt modelId="{0EE27143-82A1-48BA-B46C-BDB2EAB8B677}">
      <dgm:prSet/>
      <dgm:spPr/>
      <dgm:t>
        <a:bodyPr/>
        <a:lstStyle/>
        <a:p>
          <a:r>
            <a:rPr lang="en-US"/>
            <a:t>MobilePay/Apple Pay (swipe/tap/insert) (include all contact and billing information)</a:t>
          </a:r>
        </a:p>
      </dgm:t>
    </dgm:pt>
    <dgm:pt modelId="{08EEC128-69D0-46FB-A13F-E822D6FC07DB}" type="parTrans" cxnId="{DEA08832-CFBE-480F-930E-330ED600F8D8}">
      <dgm:prSet/>
      <dgm:spPr/>
      <dgm:t>
        <a:bodyPr/>
        <a:lstStyle/>
        <a:p>
          <a:endParaRPr lang="en-US"/>
        </a:p>
      </dgm:t>
    </dgm:pt>
    <dgm:pt modelId="{B5EF64A4-1882-430B-93BC-DC580321BEFD}" type="sibTrans" cxnId="{DEA08832-CFBE-480F-930E-330ED600F8D8}">
      <dgm:prSet/>
      <dgm:spPr/>
      <dgm:t>
        <a:bodyPr/>
        <a:lstStyle/>
        <a:p>
          <a:endParaRPr lang="en-US"/>
        </a:p>
      </dgm:t>
    </dgm:pt>
    <dgm:pt modelId="{0EC79AD2-02A6-4829-9584-BCEC6EDAD972}">
      <dgm:prSet/>
      <dgm:spPr/>
      <dgm:t>
        <a:bodyPr/>
        <a:lstStyle/>
        <a:p>
          <a:r>
            <a:rPr lang="en-US"/>
            <a:t>Does not integrate with Raiser’s Edge and cannot be linked to constituent record if the contact information is not collected during the swipe</a:t>
          </a:r>
        </a:p>
      </dgm:t>
    </dgm:pt>
    <dgm:pt modelId="{670C4340-9F12-4032-A5A7-BB683C7E90A5}" type="parTrans" cxnId="{D628CD46-3E60-45A3-9F1F-E1602E5A62FD}">
      <dgm:prSet/>
      <dgm:spPr/>
      <dgm:t>
        <a:bodyPr/>
        <a:lstStyle/>
        <a:p>
          <a:endParaRPr lang="en-US"/>
        </a:p>
      </dgm:t>
    </dgm:pt>
    <dgm:pt modelId="{4DF72B28-439E-4BFE-9AAB-C0BEEE0A3914}" type="sibTrans" cxnId="{D628CD46-3E60-45A3-9F1F-E1602E5A62FD}">
      <dgm:prSet/>
      <dgm:spPr/>
      <dgm:t>
        <a:bodyPr/>
        <a:lstStyle/>
        <a:p>
          <a:endParaRPr lang="en-US"/>
        </a:p>
      </dgm:t>
    </dgm:pt>
    <dgm:pt modelId="{1FC8F990-64F8-498C-B46F-03D024B366E9}">
      <dgm:prSet/>
      <dgm:spPr/>
      <dgm:t>
        <a:bodyPr/>
        <a:lstStyle/>
        <a:p>
          <a:r>
            <a:rPr lang="en-US"/>
            <a:t>Give Campus Pages</a:t>
          </a:r>
        </a:p>
      </dgm:t>
    </dgm:pt>
    <dgm:pt modelId="{18BC6548-5F5A-4875-8777-76281EC5BEA4}" type="parTrans" cxnId="{00FD98B2-5428-4A34-A24D-6228CD813EDC}">
      <dgm:prSet/>
      <dgm:spPr/>
      <dgm:t>
        <a:bodyPr/>
        <a:lstStyle/>
        <a:p>
          <a:endParaRPr lang="en-US"/>
        </a:p>
      </dgm:t>
    </dgm:pt>
    <dgm:pt modelId="{2FBDB156-40A4-42EC-A17A-7F529822E1B7}" type="sibTrans" cxnId="{00FD98B2-5428-4A34-A24D-6228CD813EDC}">
      <dgm:prSet/>
      <dgm:spPr/>
      <dgm:t>
        <a:bodyPr/>
        <a:lstStyle/>
        <a:p>
          <a:endParaRPr lang="en-US"/>
        </a:p>
      </dgm:t>
    </dgm:pt>
    <dgm:pt modelId="{72F2C993-232A-4BA9-8D06-FFE39116CC97}">
      <dgm:prSet/>
      <dgm:spPr/>
      <dgm:t>
        <a:bodyPr/>
        <a:lstStyle/>
        <a:p>
          <a:r>
            <a:rPr lang="en-US"/>
            <a:t>Does not integrate with Raiser’s Edge, but can be linked to constituent record with IOM</a:t>
          </a:r>
        </a:p>
      </dgm:t>
    </dgm:pt>
    <dgm:pt modelId="{E0F2A0DB-D0CB-403C-9F67-D4E33E2CCF14}" type="parTrans" cxnId="{0CDDCD0E-4CA9-40B7-930A-6EB1B89BB039}">
      <dgm:prSet/>
      <dgm:spPr/>
      <dgm:t>
        <a:bodyPr/>
        <a:lstStyle/>
        <a:p>
          <a:endParaRPr lang="en-US"/>
        </a:p>
      </dgm:t>
    </dgm:pt>
    <dgm:pt modelId="{E8FE170F-A406-4D13-AFE9-3B87B94A49E2}" type="sibTrans" cxnId="{0CDDCD0E-4CA9-40B7-930A-6EB1B89BB039}">
      <dgm:prSet/>
      <dgm:spPr/>
      <dgm:t>
        <a:bodyPr/>
        <a:lstStyle/>
        <a:p>
          <a:endParaRPr lang="en-US"/>
        </a:p>
      </dgm:t>
    </dgm:pt>
    <dgm:pt modelId="{23557B98-7C40-4959-BADE-1DF9B0635DBE}">
      <dgm:prSet/>
      <dgm:spPr/>
      <dgm:t>
        <a:bodyPr/>
        <a:lstStyle/>
        <a:p>
          <a:r>
            <a:rPr lang="en-US"/>
            <a:t>Venmo</a:t>
          </a:r>
        </a:p>
      </dgm:t>
    </dgm:pt>
    <dgm:pt modelId="{C0059180-B922-461E-8066-E959C07CBDA9}" type="parTrans" cxnId="{11CBA8F6-1800-4F5A-9221-CF22E7A428E6}">
      <dgm:prSet/>
      <dgm:spPr/>
      <dgm:t>
        <a:bodyPr/>
        <a:lstStyle/>
        <a:p>
          <a:endParaRPr lang="en-US"/>
        </a:p>
      </dgm:t>
    </dgm:pt>
    <dgm:pt modelId="{16667076-9FC0-4BB4-B8E3-8CBCA0EF5C14}" type="sibTrans" cxnId="{11CBA8F6-1800-4F5A-9221-CF22E7A428E6}">
      <dgm:prSet/>
      <dgm:spPr/>
      <dgm:t>
        <a:bodyPr/>
        <a:lstStyle/>
        <a:p>
          <a:endParaRPr lang="en-US"/>
        </a:p>
      </dgm:t>
    </dgm:pt>
    <dgm:pt modelId="{DDAC607E-909E-4948-84C5-B52BDD14A922}">
      <dgm:prSet/>
      <dgm:spPr/>
      <dgm:t>
        <a:bodyPr/>
        <a:lstStyle/>
        <a:p>
          <a:r>
            <a:rPr lang="en-US"/>
            <a:t>Does not integrate with Raiser’s Edge and does not include contact information for linking gift to constituent record</a:t>
          </a:r>
        </a:p>
      </dgm:t>
    </dgm:pt>
    <dgm:pt modelId="{DB1A2010-D58B-4319-BA1D-78C1717FD47F}" type="parTrans" cxnId="{65E2B884-C9A9-492A-9AE3-1557244747C6}">
      <dgm:prSet/>
      <dgm:spPr/>
      <dgm:t>
        <a:bodyPr/>
        <a:lstStyle/>
        <a:p>
          <a:endParaRPr lang="en-US"/>
        </a:p>
      </dgm:t>
    </dgm:pt>
    <dgm:pt modelId="{FA90DEFA-FB26-407B-97F9-61A7E9162311}" type="sibTrans" cxnId="{65E2B884-C9A9-492A-9AE3-1557244747C6}">
      <dgm:prSet/>
      <dgm:spPr/>
      <dgm:t>
        <a:bodyPr/>
        <a:lstStyle/>
        <a:p>
          <a:endParaRPr lang="en-US"/>
        </a:p>
      </dgm:t>
    </dgm:pt>
    <dgm:pt modelId="{8C3810D0-714B-4757-99A3-DD0EAC1D2461}">
      <dgm:prSet/>
      <dgm:spPr/>
      <dgm:t>
        <a:bodyPr/>
        <a:lstStyle/>
        <a:p>
          <a:r>
            <a:rPr lang="en-US"/>
            <a:t>PayPal</a:t>
          </a:r>
        </a:p>
      </dgm:t>
    </dgm:pt>
    <dgm:pt modelId="{B48EB77B-CFD4-4E5E-94F0-5F7746CD1B00}" type="parTrans" cxnId="{29FA0998-7DEA-427F-A8F6-360844B4EF06}">
      <dgm:prSet/>
      <dgm:spPr/>
      <dgm:t>
        <a:bodyPr/>
        <a:lstStyle/>
        <a:p>
          <a:endParaRPr lang="en-US"/>
        </a:p>
      </dgm:t>
    </dgm:pt>
    <dgm:pt modelId="{8EA53300-7135-4EBB-BE59-A5D4E9462325}" type="sibTrans" cxnId="{29FA0998-7DEA-427F-A8F6-360844B4EF06}">
      <dgm:prSet/>
      <dgm:spPr/>
      <dgm:t>
        <a:bodyPr/>
        <a:lstStyle/>
        <a:p>
          <a:endParaRPr lang="en-US"/>
        </a:p>
      </dgm:t>
    </dgm:pt>
    <dgm:pt modelId="{18609151-BAE0-4693-AE78-8A9E09E2E65D}">
      <dgm:prSet/>
      <dgm:spPr/>
      <dgm:t>
        <a:bodyPr/>
        <a:lstStyle/>
        <a:p>
          <a:r>
            <a:rPr lang="en-US"/>
            <a:t>Does not integrate with Raiser’s Edge, but can be linked to constituent record with IOM</a:t>
          </a:r>
        </a:p>
      </dgm:t>
    </dgm:pt>
    <dgm:pt modelId="{FD2E6727-D3B8-4A88-AF9D-D1DC3DD1226F}" type="parTrans" cxnId="{B1BC06E5-0935-4D8F-8E1F-FCE9528B5B46}">
      <dgm:prSet/>
      <dgm:spPr/>
      <dgm:t>
        <a:bodyPr/>
        <a:lstStyle/>
        <a:p>
          <a:endParaRPr lang="en-US"/>
        </a:p>
      </dgm:t>
    </dgm:pt>
    <dgm:pt modelId="{BDAE44BD-39D8-48D5-B73F-4F04727E8C4A}" type="sibTrans" cxnId="{B1BC06E5-0935-4D8F-8E1F-FCE9528B5B46}">
      <dgm:prSet/>
      <dgm:spPr/>
      <dgm:t>
        <a:bodyPr/>
        <a:lstStyle/>
        <a:p>
          <a:endParaRPr lang="en-US"/>
        </a:p>
      </dgm:t>
    </dgm:pt>
    <dgm:pt modelId="{AED1A0F7-4B22-4B16-836E-6C5514AFCC07}" type="pres">
      <dgm:prSet presAssocID="{9C2D92F5-A9DE-45B3-AA3D-0E3BA78BD7D2}" presName="linear" presStyleCnt="0">
        <dgm:presLayoutVars>
          <dgm:animLvl val="lvl"/>
          <dgm:resizeHandles val="exact"/>
        </dgm:presLayoutVars>
      </dgm:prSet>
      <dgm:spPr/>
    </dgm:pt>
    <dgm:pt modelId="{0827A406-101A-44F4-99EB-704D4746300A}" type="pres">
      <dgm:prSet presAssocID="{68179132-9D89-4B3C-BB33-AB6521BA3C26}" presName="parentText" presStyleLbl="node1" presStyleIdx="0" presStyleCnt="2">
        <dgm:presLayoutVars>
          <dgm:chMax val="0"/>
          <dgm:bulletEnabled val="1"/>
        </dgm:presLayoutVars>
      </dgm:prSet>
      <dgm:spPr/>
    </dgm:pt>
    <dgm:pt modelId="{65748CEE-8FBE-4220-A21E-4124B7D70475}" type="pres">
      <dgm:prSet presAssocID="{68179132-9D89-4B3C-BB33-AB6521BA3C26}" presName="childText" presStyleLbl="revTx" presStyleIdx="0" presStyleCnt="2">
        <dgm:presLayoutVars>
          <dgm:bulletEnabled val="1"/>
        </dgm:presLayoutVars>
      </dgm:prSet>
      <dgm:spPr/>
    </dgm:pt>
    <dgm:pt modelId="{04F587F9-D3AF-44B7-A454-05537FE75338}" type="pres">
      <dgm:prSet presAssocID="{4B369CFC-8EDB-4E17-B0E6-BCBC3D3747EA}" presName="parentText" presStyleLbl="node1" presStyleIdx="1" presStyleCnt="2">
        <dgm:presLayoutVars>
          <dgm:chMax val="0"/>
          <dgm:bulletEnabled val="1"/>
        </dgm:presLayoutVars>
      </dgm:prSet>
      <dgm:spPr/>
    </dgm:pt>
    <dgm:pt modelId="{292F9F2C-66B1-4DEE-8F7C-2303DB8B9304}" type="pres">
      <dgm:prSet presAssocID="{4B369CFC-8EDB-4E17-B0E6-BCBC3D3747EA}" presName="childText" presStyleLbl="revTx" presStyleIdx="1" presStyleCnt="2">
        <dgm:presLayoutVars>
          <dgm:bulletEnabled val="1"/>
        </dgm:presLayoutVars>
      </dgm:prSet>
      <dgm:spPr/>
    </dgm:pt>
  </dgm:ptLst>
  <dgm:cxnLst>
    <dgm:cxn modelId="{0CDDCD0E-4CA9-40B7-930A-6EB1B89BB039}" srcId="{1FC8F990-64F8-498C-B46F-03D024B366E9}" destId="{72F2C993-232A-4BA9-8D06-FFE39116CC97}" srcOrd="0" destOrd="0" parTransId="{E0F2A0DB-D0CB-403C-9F67-D4E33E2CCF14}" sibTransId="{E8FE170F-A406-4D13-AFE9-3B87B94A49E2}"/>
    <dgm:cxn modelId="{4A568313-3C50-49EC-9705-D7D7DC371BB0}" type="presOf" srcId="{1FC8F990-64F8-498C-B46F-03D024B366E9}" destId="{292F9F2C-66B1-4DEE-8F7C-2303DB8B9304}" srcOrd="0" destOrd="2" presId="urn:microsoft.com/office/officeart/2005/8/layout/vList2"/>
    <dgm:cxn modelId="{79A71425-D01A-480C-8342-740D4F754D0D}" type="presOf" srcId="{23557B98-7C40-4959-BADE-1DF9B0635DBE}" destId="{292F9F2C-66B1-4DEE-8F7C-2303DB8B9304}" srcOrd="0" destOrd="4" presId="urn:microsoft.com/office/officeart/2005/8/layout/vList2"/>
    <dgm:cxn modelId="{5EEC6F29-F9D6-4750-8B2A-F94BA42F9402}" type="presOf" srcId="{DDAC607E-909E-4948-84C5-B52BDD14A922}" destId="{292F9F2C-66B1-4DEE-8F7C-2303DB8B9304}" srcOrd="0" destOrd="5" presId="urn:microsoft.com/office/officeart/2005/8/layout/vList2"/>
    <dgm:cxn modelId="{DEA08832-CFBE-480F-930E-330ED600F8D8}" srcId="{4B369CFC-8EDB-4E17-B0E6-BCBC3D3747EA}" destId="{0EE27143-82A1-48BA-B46C-BDB2EAB8B677}" srcOrd="0" destOrd="0" parTransId="{08EEC128-69D0-46FB-A13F-E822D6FC07DB}" sibTransId="{B5EF64A4-1882-430B-93BC-DC580321BEFD}"/>
    <dgm:cxn modelId="{34F51D3D-D149-44E6-92EA-7081C1363A7B}" srcId="{3C897ABB-F59E-44AD-84EE-A6D2963FEBC4}" destId="{ADC54C7A-6D9F-450B-BC6F-82E157B56705}" srcOrd="0" destOrd="0" parTransId="{6D8517A4-B201-476F-A818-5CCB8FDDAEC6}" sibTransId="{6F498FF8-EA99-49B6-BA49-C7B712513CBB}"/>
    <dgm:cxn modelId="{BDCCCA42-AD90-4032-9777-32ACDA79C788}" type="presOf" srcId="{9C2D92F5-A9DE-45B3-AA3D-0E3BA78BD7D2}" destId="{AED1A0F7-4B22-4B16-836E-6C5514AFCC07}" srcOrd="0" destOrd="0" presId="urn:microsoft.com/office/officeart/2005/8/layout/vList2"/>
    <dgm:cxn modelId="{D628CD46-3E60-45A3-9F1F-E1602E5A62FD}" srcId="{0EE27143-82A1-48BA-B46C-BDB2EAB8B677}" destId="{0EC79AD2-02A6-4829-9584-BCEC6EDAD972}" srcOrd="0" destOrd="0" parTransId="{670C4340-9F12-4032-A5A7-BB683C7E90A5}" sibTransId="{4DF72B28-439E-4BFE-9AAB-C0BEEE0A3914}"/>
    <dgm:cxn modelId="{41299077-7A87-40E3-8119-9AC96440184D}" srcId="{68179132-9D89-4B3C-BB33-AB6521BA3C26}" destId="{3C897ABB-F59E-44AD-84EE-A6D2963FEBC4}" srcOrd="0" destOrd="0" parTransId="{FD688938-EDFC-4197-A11D-0669771C00FD}" sibTransId="{16E10C3B-1905-44D1-9C34-9B572BABD040}"/>
    <dgm:cxn modelId="{65E2B884-C9A9-492A-9AE3-1557244747C6}" srcId="{23557B98-7C40-4959-BADE-1DF9B0635DBE}" destId="{DDAC607E-909E-4948-84C5-B52BDD14A922}" srcOrd="0" destOrd="0" parTransId="{DB1A2010-D58B-4319-BA1D-78C1717FD47F}" sibTransId="{FA90DEFA-FB26-407B-97F9-61A7E9162311}"/>
    <dgm:cxn modelId="{A788F884-6EE5-417D-B8BA-F1521C832A2C}" type="presOf" srcId="{68179132-9D89-4B3C-BB33-AB6521BA3C26}" destId="{0827A406-101A-44F4-99EB-704D4746300A}" srcOrd="0" destOrd="0" presId="urn:microsoft.com/office/officeart/2005/8/layout/vList2"/>
    <dgm:cxn modelId="{29FA0998-7DEA-427F-A8F6-360844B4EF06}" srcId="{4B369CFC-8EDB-4E17-B0E6-BCBC3D3747EA}" destId="{8C3810D0-714B-4757-99A3-DD0EAC1D2461}" srcOrd="3" destOrd="0" parTransId="{B48EB77B-CFD4-4E5E-94F0-5F7746CD1B00}" sibTransId="{8EA53300-7135-4EBB-BE59-A5D4E9462325}"/>
    <dgm:cxn modelId="{BDF4449E-9155-463F-972F-B5268DA73400}" type="presOf" srcId="{0EC79AD2-02A6-4829-9584-BCEC6EDAD972}" destId="{292F9F2C-66B1-4DEE-8F7C-2303DB8B9304}" srcOrd="0" destOrd="1" presId="urn:microsoft.com/office/officeart/2005/8/layout/vList2"/>
    <dgm:cxn modelId="{371DB4A2-2830-4D05-ADAE-303AE54AEB47}" type="presOf" srcId="{ADC54C7A-6D9F-450B-BC6F-82E157B56705}" destId="{65748CEE-8FBE-4220-A21E-4124B7D70475}" srcOrd="0" destOrd="1" presId="urn:microsoft.com/office/officeart/2005/8/layout/vList2"/>
    <dgm:cxn modelId="{486903A3-978B-428E-852F-1C9BD5C0B51C}" type="presOf" srcId="{10E976E1-087C-44F9-8801-2F1FD2A637D0}" destId="{65748CEE-8FBE-4220-A21E-4124B7D70475}" srcOrd="0" destOrd="2" presId="urn:microsoft.com/office/officeart/2005/8/layout/vList2"/>
    <dgm:cxn modelId="{E98EEFA5-CA23-4C8F-974F-36653AB6E1D9}" type="presOf" srcId="{3C897ABB-F59E-44AD-84EE-A6D2963FEBC4}" destId="{65748CEE-8FBE-4220-A21E-4124B7D70475}" srcOrd="0" destOrd="0" presId="urn:microsoft.com/office/officeart/2005/8/layout/vList2"/>
    <dgm:cxn modelId="{EA5EE8AA-E6F3-4C22-979E-9367A6121C79}" type="presOf" srcId="{72F2C993-232A-4BA9-8D06-FFE39116CC97}" destId="{292F9F2C-66B1-4DEE-8F7C-2303DB8B9304}" srcOrd="0" destOrd="3" presId="urn:microsoft.com/office/officeart/2005/8/layout/vList2"/>
    <dgm:cxn modelId="{00FD98B2-5428-4A34-A24D-6228CD813EDC}" srcId="{4B369CFC-8EDB-4E17-B0E6-BCBC3D3747EA}" destId="{1FC8F990-64F8-498C-B46F-03D024B366E9}" srcOrd="1" destOrd="0" parTransId="{18BC6548-5F5A-4875-8777-76281EC5BEA4}" sibTransId="{2FBDB156-40A4-42EC-A17A-7F529822E1B7}"/>
    <dgm:cxn modelId="{0C8A66B5-EFCC-4DD8-852A-634CFDEDFD48}" srcId="{9C2D92F5-A9DE-45B3-AA3D-0E3BA78BD7D2}" destId="{4B369CFC-8EDB-4E17-B0E6-BCBC3D3747EA}" srcOrd="1" destOrd="0" parTransId="{FDE4B419-E830-4407-87B3-B210E1C6458B}" sibTransId="{E2863E97-0EF3-473D-9E75-B2E20834E68F}"/>
    <dgm:cxn modelId="{456598B5-111C-4180-8F1E-682961A9B7D4}" type="presOf" srcId="{8C3810D0-714B-4757-99A3-DD0EAC1D2461}" destId="{292F9F2C-66B1-4DEE-8F7C-2303DB8B9304}" srcOrd="0" destOrd="6" presId="urn:microsoft.com/office/officeart/2005/8/layout/vList2"/>
    <dgm:cxn modelId="{55D13BB8-1489-4FCD-BE9B-DACF46D4308F}" type="presOf" srcId="{18609151-BAE0-4693-AE78-8A9E09E2E65D}" destId="{292F9F2C-66B1-4DEE-8F7C-2303DB8B9304}" srcOrd="0" destOrd="7" presId="urn:microsoft.com/office/officeart/2005/8/layout/vList2"/>
    <dgm:cxn modelId="{103D02CB-E542-4202-9F99-D0E2675735CC}" type="presOf" srcId="{4B369CFC-8EDB-4E17-B0E6-BCBC3D3747EA}" destId="{04F587F9-D3AF-44B7-A454-05537FE75338}" srcOrd="0" destOrd="0" presId="urn:microsoft.com/office/officeart/2005/8/layout/vList2"/>
    <dgm:cxn modelId="{935812CB-37EA-492A-876D-A37C19A49DDB}" type="presOf" srcId="{0EE27143-82A1-48BA-B46C-BDB2EAB8B677}" destId="{292F9F2C-66B1-4DEE-8F7C-2303DB8B9304}" srcOrd="0" destOrd="0" presId="urn:microsoft.com/office/officeart/2005/8/layout/vList2"/>
    <dgm:cxn modelId="{968BF8DF-9BDF-44CF-98D8-A502E9553F49}" srcId="{9C2D92F5-A9DE-45B3-AA3D-0E3BA78BD7D2}" destId="{68179132-9D89-4B3C-BB33-AB6521BA3C26}" srcOrd="0" destOrd="0" parTransId="{5B546E2E-2691-44A5-B644-066761A6595B}" sibTransId="{FECA71BA-FDA5-4F37-B6EB-6E57E41DA2DF}"/>
    <dgm:cxn modelId="{B1BC06E5-0935-4D8F-8E1F-FCE9528B5B46}" srcId="{8C3810D0-714B-4757-99A3-DD0EAC1D2461}" destId="{18609151-BAE0-4693-AE78-8A9E09E2E65D}" srcOrd="0" destOrd="0" parTransId="{FD2E6727-D3B8-4A88-AF9D-D1DC3DD1226F}" sibTransId="{BDAE44BD-39D8-48D5-B73F-4F04727E8C4A}"/>
    <dgm:cxn modelId="{11CBA8F6-1800-4F5A-9221-CF22E7A428E6}" srcId="{4B369CFC-8EDB-4E17-B0E6-BCBC3D3747EA}" destId="{23557B98-7C40-4959-BADE-1DF9B0635DBE}" srcOrd="2" destOrd="0" parTransId="{C0059180-B922-461E-8066-E959C07CBDA9}" sibTransId="{16667076-9FC0-4BB4-B8E3-8CBCA0EF5C14}"/>
    <dgm:cxn modelId="{21D80EFB-2C0A-4340-93C5-EA2B39BA714A}" srcId="{3C897ABB-F59E-44AD-84EE-A6D2963FEBC4}" destId="{10E976E1-087C-44F9-8801-2F1FD2A637D0}" srcOrd="1" destOrd="0" parTransId="{31C5BB01-229E-4FE5-B902-EF462EA14EDE}" sibTransId="{468C2C3C-1067-4F0F-9F8F-B10BF791F9F1}"/>
    <dgm:cxn modelId="{8810EEC1-0057-4562-9081-259739765C94}" type="presParOf" srcId="{AED1A0F7-4B22-4B16-836E-6C5514AFCC07}" destId="{0827A406-101A-44F4-99EB-704D4746300A}" srcOrd="0" destOrd="0" presId="urn:microsoft.com/office/officeart/2005/8/layout/vList2"/>
    <dgm:cxn modelId="{AEF33355-F263-4A1D-94D8-6A0D3BE5E142}" type="presParOf" srcId="{AED1A0F7-4B22-4B16-836E-6C5514AFCC07}" destId="{65748CEE-8FBE-4220-A21E-4124B7D70475}" srcOrd="1" destOrd="0" presId="urn:microsoft.com/office/officeart/2005/8/layout/vList2"/>
    <dgm:cxn modelId="{622FB4FF-E502-470E-938C-2F870C6474AB}" type="presParOf" srcId="{AED1A0F7-4B22-4B16-836E-6C5514AFCC07}" destId="{04F587F9-D3AF-44B7-A454-05537FE75338}" srcOrd="2" destOrd="0" presId="urn:microsoft.com/office/officeart/2005/8/layout/vList2"/>
    <dgm:cxn modelId="{760D907F-A79E-4AED-9CCA-A17445AB2603}" type="presParOf" srcId="{AED1A0F7-4B22-4B16-836E-6C5514AFCC07}" destId="{292F9F2C-66B1-4DEE-8F7C-2303DB8B930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17836-5C0C-4BEF-9C97-7948C6CDF3A2}"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17B93473-4DA1-4745-A229-4ED1B52EFF44}">
      <dgm:prSet/>
      <dgm:spPr/>
      <dgm:t>
        <a:bodyPr/>
        <a:lstStyle/>
        <a:p>
          <a:r>
            <a:rPr lang="en-US"/>
            <a:t>Mail QR Code</a:t>
          </a:r>
        </a:p>
      </dgm:t>
    </dgm:pt>
    <dgm:pt modelId="{5E4ED230-5106-4130-AA5D-AEAABEDAB5A1}" type="parTrans" cxnId="{6401AC4C-7E79-43EB-99AB-B17C854D9B78}">
      <dgm:prSet/>
      <dgm:spPr/>
      <dgm:t>
        <a:bodyPr/>
        <a:lstStyle/>
        <a:p>
          <a:endParaRPr lang="en-US"/>
        </a:p>
      </dgm:t>
    </dgm:pt>
    <dgm:pt modelId="{EAC205C3-3463-4CB2-AEA7-750DA89E6A64}" type="sibTrans" cxnId="{6401AC4C-7E79-43EB-99AB-B17C854D9B78}">
      <dgm:prSet/>
      <dgm:spPr/>
      <dgm:t>
        <a:bodyPr/>
        <a:lstStyle/>
        <a:p>
          <a:endParaRPr lang="en-US"/>
        </a:p>
      </dgm:t>
    </dgm:pt>
    <dgm:pt modelId="{4B59133F-B40E-4E98-92DC-1E55917B31A0}">
      <dgm:prSet/>
      <dgm:spPr/>
      <dgm:t>
        <a:bodyPr/>
        <a:lstStyle/>
        <a:p>
          <a:r>
            <a:rPr lang="en-US"/>
            <a:t>Flyer QR code</a:t>
          </a:r>
        </a:p>
      </dgm:t>
    </dgm:pt>
    <dgm:pt modelId="{6FCE4B70-3C46-4C73-BBF4-4CB4A75CE2EA}" type="parTrans" cxnId="{0F58382E-6F39-472B-A4A3-6FDE136E92D1}">
      <dgm:prSet/>
      <dgm:spPr/>
      <dgm:t>
        <a:bodyPr/>
        <a:lstStyle/>
        <a:p>
          <a:endParaRPr lang="en-US"/>
        </a:p>
      </dgm:t>
    </dgm:pt>
    <dgm:pt modelId="{6D114FF4-B8F2-4A22-B111-7C0C89A21FF6}" type="sibTrans" cxnId="{0F58382E-6F39-472B-A4A3-6FDE136E92D1}">
      <dgm:prSet/>
      <dgm:spPr/>
      <dgm:t>
        <a:bodyPr/>
        <a:lstStyle/>
        <a:p>
          <a:endParaRPr lang="en-US"/>
        </a:p>
      </dgm:t>
    </dgm:pt>
    <dgm:pt modelId="{FCD2048E-0C14-4E6B-B5F2-21517A5E7D8D}">
      <dgm:prSet/>
      <dgm:spPr/>
      <dgm:t>
        <a:bodyPr/>
        <a:lstStyle/>
        <a:p>
          <a:r>
            <a:rPr lang="en-US"/>
            <a:t>eBlast Link</a:t>
          </a:r>
        </a:p>
      </dgm:t>
    </dgm:pt>
    <dgm:pt modelId="{26201E38-B0D4-4EE4-9990-7E94009F95D5}" type="parTrans" cxnId="{EFDBB9B7-8F24-4997-A5AD-F94E11E5FA28}">
      <dgm:prSet/>
      <dgm:spPr/>
      <dgm:t>
        <a:bodyPr/>
        <a:lstStyle/>
        <a:p>
          <a:endParaRPr lang="en-US"/>
        </a:p>
      </dgm:t>
    </dgm:pt>
    <dgm:pt modelId="{C7FCACD7-2A21-4FF6-AC14-8D9C24B69454}" type="sibTrans" cxnId="{EFDBB9B7-8F24-4997-A5AD-F94E11E5FA28}">
      <dgm:prSet/>
      <dgm:spPr/>
      <dgm:t>
        <a:bodyPr/>
        <a:lstStyle/>
        <a:p>
          <a:endParaRPr lang="en-US"/>
        </a:p>
      </dgm:t>
    </dgm:pt>
    <dgm:pt modelId="{1051DDB3-E867-4A1C-9DC5-5E2CE3B93CE6}">
      <dgm:prSet/>
      <dgm:spPr/>
      <dgm:t>
        <a:bodyPr/>
        <a:lstStyle/>
        <a:p>
          <a:r>
            <a:rPr lang="en-US"/>
            <a:t>Publish Link (Social Media)</a:t>
          </a:r>
        </a:p>
      </dgm:t>
    </dgm:pt>
    <dgm:pt modelId="{11BE6550-83E8-4627-99F7-A4DD3E753D42}" type="parTrans" cxnId="{ED86E389-8D52-4173-8AB7-8518916E6458}">
      <dgm:prSet/>
      <dgm:spPr/>
      <dgm:t>
        <a:bodyPr/>
        <a:lstStyle/>
        <a:p>
          <a:endParaRPr lang="en-US"/>
        </a:p>
      </dgm:t>
    </dgm:pt>
    <dgm:pt modelId="{CDC6AA67-A46C-41DD-8971-F87B6DD42387}" type="sibTrans" cxnId="{ED86E389-8D52-4173-8AB7-8518916E6458}">
      <dgm:prSet/>
      <dgm:spPr/>
      <dgm:t>
        <a:bodyPr/>
        <a:lstStyle/>
        <a:p>
          <a:endParaRPr lang="en-US"/>
        </a:p>
      </dgm:t>
    </dgm:pt>
    <dgm:pt modelId="{7B021786-BB7C-4D78-853A-76288C3296DE}">
      <dgm:prSet/>
      <dgm:spPr/>
      <dgm:t>
        <a:bodyPr/>
        <a:lstStyle/>
        <a:p>
          <a:r>
            <a:rPr lang="en-US"/>
            <a:t>Venmo QR code</a:t>
          </a:r>
        </a:p>
      </dgm:t>
    </dgm:pt>
    <dgm:pt modelId="{ED08DD86-B5EC-4C28-B6C9-BC176B12ED25}" type="parTrans" cxnId="{024CA0BC-A70B-4890-9FF5-CA73BD05BAA1}">
      <dgm:prSet/>
      <dgm:spPr/>
      <dgm:t>
        <a:bodyPr/>
        <a:lstStyle/>
        <a:p>
          <a:endParaRPr lang="en-US"/>
        </a:p>
      </dgm:t>
    </dgm:pt>
    <dgm:pt modelId="{17D209B4-DAD5-44E6-886C-831AE84BB446}" type="sibTrans" cxnId="{024CA0BC-A70B-4890-9FF5-CA73BD05BAA1}">
      <dgm:prSet/>
      <dgm:spPr/>
      <dgm:t>
        <a:bodyPr/>
        <a:lstStyle/>
        <a:p>
          <a:endParaRPr lang="en-US"/>
        </a:p>
      </dgm:t>
    </dgm:pt>
    <dgm:pt modelId="{4C3AE322-5D1E-4199-B13A-7F787D133E8B}">
      <dgm:prSet/>
      <dgm:spPr/>
      <dgm:t>
        <a:bodyPr/>
        <a:lstStyle/>
        <a:p>
          <a:r>
            <a:rPr lang="en-US"/>
            <a:t>PayPal.Me/VSUBlazers</a:t>
          </a:r>
        </a:p>
      </dgm:t>
    </dgm:pt>
    <dgm:pt modelId="{CB7AE3A8-185C-4351-BD21-3AE9D31D687F}" type="parTrans" cxnId="{BAA45E8D-8E33-4810-A0D4-3E2F854FFAEA}">
      <dgm:prSet/>
      <dgm:spPr/>
      <dgm:t>
        <a:bodyPr/>
        <a:lstStyle/>
        <a:p>
          <a:endParaRPr lang="en-US"/>
        </a:p>
      </dgm:t>
    </dgm:pt>
    <dgm:pt modelId="{E138FE79-17B9-4C51-9BF1-4C47449B8534}" type="sibTrans" cxnId="{BAA45E8D-8E33-4810-A0D4-3E2F854FFAEA}">
      <dgm:prSet/>
      <dgm:spPr/>
      <dgm:t>
        <a:bodyPr/>
        <a:lstStyle/>
        <a:p>
          <a:endParaRPr lang="en-US"/>
        </a:p>
      </dgm:t>
    </dgm:pt>
    <dgm:pt modelId="{E8CBF06D-D351-45CF-93E6-93FB7EF85EC3}" type="pres">
      <dgm:prSet presAssocID="{44417836-5C0C-4BEF-9C97-7948C6CDF3A2}" presName="linear" presStyleCnt="0">
        <dgm:presLayoutVars>
          <dgm:dir/>
          <dgm:animLvl val="lvl"/>
          <dgm:resizeHandles val="exact"/>
        </dgm:presLayoutVars>
      </dgm:prSet>
      <dgm:spPr/>
    </dgm:pt>
    <dgm:pt modelId="{39318C32-A429-4ED1-8007-5B8DB87B0AD9}" type="pres">
      <dgm:prSet presAssocID="{17B93473-4DA1-4745-A229-4ED1B52EFF44}" presName="parentLin" presStyleCnt="0"/>
      <dgm:spPr/>
    </dgm:pt>
    <dgm:pt modelId="{5D60E2BF-DDE2-4588-8B35-DB01C16FEAEA}" type="pres">
      <dgm:prSet presAssocID="{17B93473-4DA1-4745-A229-4ED1B52EFF44}" presName="parentLeftMargin" presStyleLbl="node1" presStyleIdx="0" presStyleCnt="6"/>
      <dgm:spPr/>
    </dgm:pt>
    <dgm:pt modelId="{271BFD6B-22FA-4454-9F74-B14E3732926B}" type="pres">
      <dgm:prSet presAssocID="{17B93473-4DA1-4745-A229-4ED1B52EFF44}" presName="parentText" presStyleLbl="node1" presStyleIdx="0" presStyleCnt="6">
        <dgm:presLayoutVars>
          <dgm:chMax val="0"/>
          <dgm:bulletEnabled val="1"/>
        </dgm:presLayoutVars>
      </dgm:prSet>
      <dgm:spPr/>
    </dgm:pt>
    <dgm:pt modelId="{8E01364D-93F2-49A5-BF05-AEC343CF4FC8}" type="pres">
      <dgm:prSet presAssocID="{17B93473-4DA1-4745-A229-4ED1B52EFF44}" presName="negativeSpace" presStyleCnt="0"/>
      <dgm:spPr/>
    </dgm:pt>
    <dgm:pt modelId="{384DBE9B-9F9F-4D19-B658-899F9164DD5A}" type="pres">
      <dgm:prSet presAssocID="{17B93473-4DA1-4745-A229-4ED1B52EFF44}" presName="childText" presStyleLbl="conFgAcc1" presStyleIdx="0" presStyleCnt="6">
        <dgm:presLayoutVars>
          <dgm:bulletEnabled val="1"/>
        </dgm:presLayoutVars>
      </dgm:prSet>
      <dgm:spPr/>
    </dgm:pt>
    <dgm:pt modelId="{E73CE800-B164-4C20-9392-5BD87FFF2F0A}" type="pres">
      <dgm:prSet presAssocID="{EAC205C3-3463-4CB2-AEA7-750DA89E6A64}" presName="spaceBetweenRectangles" presStyleCnt="0"/>
      <dgm:spPr/>
    </dgm:pt>
    <dgm:pt modelId="{AD06176C-4807-44E5-8BBA-7E52FE30C467}" type="pres">
      <dgm:prSet presAssocID="{4B59133F-B40E-4E98-92DC-1E55917B31A0}" presName="parentLin" presStyleCnt="0"/>
      <dgm:spPr/>
    </dgm:pt>
    <dgm:pt modelId="{D60BA852-CEEE-4360-BDB5-8776D688B73A}" type="pres">
      <dgm:prSet presAssocID="{4B59133F-B40E-4E98-92DC-1E55917B31A0}" presName="parentLeftMargin" presStyleLbl="node1" presStyleIdx="0" presStyleCnt="6"/>
      <dgm:spPr/>
    </dgm:pt>
    <dgm:pt modelId="{A3474FC6-AE22-429F-AC1C-42130BB3E5D1}" type="pres">
      <dgm:prSet presAssocID="{4B59133F-B40E-4E98-92DC-1E55917B31A0}" presName="parentText" presStyleLbl="node1" presStyleIdx="1" presStyleCnt="6">
        <dgm:presLayoutVars>
          <dgm:chMax val="0"/>
          <dgm:bulletEnabled val="1"/>
        </dgm:presLayoutVars>
      </dgm:prSet>
      <dgm:spPr/>
    </dgm:pt>
    <dgm:pt modelId="{636D6733-FC6A-4650-8FE1-3DF866F141F1}" type="pres">
      <dgm:prSet presAssocID="{4B59133F-B40E-4E98-92DC-1E55917B31A0}" presName="negativeSpace" presStyleCnt="0"/>
      <dgm:spPr/>
    </dgm:pt>
    <dgm:pt modelId="{652B8539-EDF3-4C19-97D5-378A51185308}" type="pres">
      <dgm:prSet presAssocID="{4B59133F-B40E-4E98-92DC-1E55917B31A0}" presName="childText" presStyleLbl="conFgAcc1" presStyleIdx="1" presStyleCnt="6">
        <dgm:presLayoutVars>
          <dgm:bulletEnabled val="1"/>
        </dgm:presLayoutVars>
      </dgm:prSet>
      <dgm:spPr/>
    </dgm:pt>
    <dgm:pt modelId="{DFBFFCE9-D985-4B05-8665-875C108D06FD}" type="pres">
      <dgm:prSet presAssocID="{6D114FF4-B8F2-4A22-B111-7C0C89A21FF6}" presName="spaceBetweenRectangles" presStyleCnt="0"/>
      <dgm:spPr/>
    </dgm:pt>
    <dgm:pt modelId="{D3033411-07DC-4843-A01E-72838D8004C6}" type="pres">
      <dgm:prSet presAssocID="{FCD2048E-0C14-4E6B-B5F2-21517A5E7D8D}" presName="parentLin" presStyleCnt="0"/>
      <dgm:spPr/>
    </dgm:pt>
    <dgm:pt modelId="{2320485A-7000-4F61-AAE9-9E83623FD8C4}" type="pres">
      <dgm:prSet presAssocID="{FCD2048E-0C14-4E6B-B5F2-21517A5E7D8D}" presName="parentLeftMargin" presStyleLbl="node1" presStyleIdx="1" presStyleCnt="6"/>
      <dgm:spPr/>
    </dgm:pt>
    <dgm:pt modelId="{0194D114-72BE-40D5-9B8F-4619BFA00A13}" type="pres">
      <dgm:prSet presAssocID="{FCD2048E-0C14-4E6B-B5F2-21517A5E7D8D}" presName="parentText" presStyleLbl="node1" presStyleIdx="2" presStyleCnt="6">
        <dgm:presLayoutVars>
          <dgm:chMax val="0"/>
          <dgm:bulletEnabled val="1"/>
        </dgm:presLayoutVars>
      </dgm:prSet>
      <dgm:spPr/>
    </dgm:pt>
    <dgm:pt modelId="{CDECC6CD-B028-43FA-ACD2-0573CCEBC548}" type="pres">
      <dgm:prSet presAssocID="{FCD2048E-0C14-4E6B-B5F2-21517A5E7D8D}" presName="negativeSpace" presStyleCnt="0"/>
      <dgm:spPr/>
    </dgm:pt>
    <dgm:pt modelId="{4745D0FE-DC72-48F2-9313-B6B0A4BCE96B}" type="pres">
      <dgm:prSet presAssocID="{FCD2048E-0C14-4E6B-B5F2-21517A5E7D8D}" presName="childText" presStyleLbl="conFgAcc1" presStyleIdx="2" presStyleCnt="6">
        <dgm:presLayoutVars>
          <dgm:bulletEnabled val="1"/>
        </dgm:presLayoutVars>
      </dgm:prSet>
      <dgm:spPr/>
    </dgm:pt>
    <dgm:pt modelId="{CE58F1AD-ED9C-46C3-A497-F2236DEF5DAA}" type="pres">
      <dgm:prSet presAssocID="{C7FCACD7-2A21-4FF6-AC14-8D9C24B69454}" presName="spaceBetweenRectangles" presStyleCnt="0"/>
      <dgm:spPr/>
    </dgm:pt>
    <dgm:pt modelId="{758E2B96-A900-437F-ADD9-B2EB401BAF08}" type="pres">
      <dgm:prSet presAssocID="{1051DDB3-E867-4A1C-9DC5-5E2CE3B93CE6}" presName="parentLin" presStyleCnt="0"/>
      <dgm:spPr/>
    </dgm:pt>
    <dgm:pt modelId="{6F087A6D-40C3-45B1-BEDA-C102EFA567A5}" type="pres">
      <dgm:prSet presAssocID="{1051DDB3-E867-4A1C-9DC5-5E2CE3B93CE6}" presName="parentLeftMargin" presStyleLbl="node1" presStyleIdx="2" presStyleCnt="6"/>
      <dgm:spPr/>
    </dgm:pt>
    <dgm:pt modelId="{179D763B-8E5D-416D-BF01-0EE73AD6050F}" type="pres">
      <dgm:prSet presAssocID="{1051DDB3-E867-4A1C-9DC5-5E2CE3B93CE6}" presName="parentText" presStyleLbl="node1" presStyleIdx="3" presStyleCnt="6">
        <dgm:presLayoutVars>
          <dgm:chMax val="0"/>
          <dgm:bulletEnabled val="1"/>
        </dgm:presLayoutVars>
      </dgm:prSet>
      <dgm:spPr/>
    </dgm:pt>
    <dgm:pt modelId="{DABC2F0E-4091-452B-A362-DE75D38EEA80}" type="pres">
      <dgm:prSet presAssocID="{1051DDB3-E867-4A1C-9DC5-5E2CE3B93CE6}" presName="negativeSpace" presStyleCnt="0"/>
      <dgm:spPr/>
    </dgm:pt>
    <dgm:pt modelId="{A37A6509-E3D4-4C00-9F53-CAE4FFD1C10F}" type="pres">
      <dgm:prSet presAssocID="{1051DDB3-E867-4A1C-9DC5-5E2CE3B93CE6}" presName="childText" presStyleLbl="conFgAcc1" presStyleIdx="3" presStyleCnt="6">
        <dgm:presLayoutVars>
          <dgm:bulletEnabled val="1"/>
        </dgm:presLayoutVars>
      </dgm:prSet>
      <dgm:spPr/>
    </dgm:pt>
    <dgm:pt modelId="{8E3C2DE3-DC57-4BFB-A4F1-91BAA31CF746}" type="pres">
      <dgm:prSet presAssocID="{CDC6AA67-A46C-41DD-8971-F87B6DD42387}" presName="spaceBetweenRectangles" presStyleCnt="0"/>
      <dgm:spPr/>
    </dgm:pt>
    <dgm:pt modelId="{67291DB6-EF64-43F4-8592-8DC5524F0A12}" type="pres">
      <dgm:prSet presAssocID="{7B021786-BB7C-4D78-853A-76288C3296DE}" presName="parentLin" presStyleCnt="0"/>
      <dgm:spPr/>
    </dgm:pt>
    <dgm:pt modelId="{5793DE2E-5D0A-4D2A-91FC-4A0F635D2149}" type="pres">
      <dgm:prSet presAssocID="{7B021786-BB7C-4D78-853A-76288C3296DE}" presName="parentLeftMargin" presStyleLbl="node1" presStyleIdx="3" presStyleCnt="6"/>
      <dgm:spPr/>
    </dgm:pt>
    <dgm:pt modelId="{403FE887-B701-459E-94BB-CC966B547B46}" type="pres">
      <dgm:prSet presAssocID="{7B021786-BB7C-4D78-853A-76288C3296DE}" presName="parentText" presStyleLbl="node1" presStyleIdx="4" presStyleCnt="6">
        <dgm:presLayoutVars>
          <dgm:chMax val="0"/>
          <dgm:bulletEnabled val="1"/>
        </dgm:presLayoutVars>
      </dgm:prSet>
      <dgm:spPr/>
    </dgm:pt>
    <dgm:pt modelId="{D0908C25-962A-496D-8951-E753F020E5F1}" type="pres">
      <dgm:prSet presAssocID="{7B021786-BB7C-4D78-853A-76288C3296DE}" presName="negativeSpace" presStyleCnt="0"/>
      <dgm:spPr/>
    </dgm:pt>
    <dgm:pt modelId="{E3BE077A-5C4A-4FF7-92AC-B82C289FA7ED}" type="pres">
      <dgm:prSet presAssocID="{7B021786-BB7C-4D78-853A-76288C3296DE}" presName="childText" presStyleLbl="conFgAcc1" presStyleIdx="4" presStyleCnt="6">
        <dgm:presLayoutVars>
          <dgm:bulletEnabled val="1"/>
        </dgm:presLayoutVars>
      </dgm:prSet>
      <dgm:spPr/>
    </dgm:pt>
    <dgm:pt modelId="{10F8A510-3F58-4081-9684-DC830B31C2DB}" type="pres">
      <dgm:prSet presAssocID="{17D209B4-DAD5-44E6-886C-831AE84BB446}" presName="spaceBetweenRectangles" presStyleCnt="0"/>
      <dgm:spPr/>
    </dgm:pt>
    <dgm:pt modelId="{B2D6C979-3C2E-4DBF-A520-E4C602813138}" type="pres">
      <dgm:prSet presAssocID="{4C3AE322-5D1E-4199-B13A-7F787D133E8B}" presName="parentLin" presStyleCnt="0"/>
      <dgm:spPr/>
    </dgm:pt>
    <dgm:pt modelId="{C46CBF87-FBC3-4980-BE15-0659E3131651}" type="pres">
      <dgm:prSet presAssocID="{4C3AE322-5D1E-4199-B13A-7F787D133E8B}" presName="parentLeftMargin" presStyleLbl="node1" presStyleIdx="4" presStyleCnt="6"/>
      <dgm:spPr/>
    </dgm:pt>
    <dgm:pt modelId="{190653A2-5182-4B13-AC69-C6227D9C6744}" type="pres">
      <dgm:prSet presAssocID="{4C3AE322-5D1E-4199-B13A-7F787D133E8B}" presName="parentText" presStyleLbl="node1" presStyleIdx="5" presStyleCnt="6">
        <dgm:presLayoutVars>
          <dgm:chMax val="0"/>
          <dgm:bulletEnabled val="1"/>
        </dgm:presLayoutVars>
      </dgm:prSet>
      <dgm:spPr/>
    </dgm:pt>
    <dgm:pt modelId="{DBB18E83-6E45-4033-9B56-31633F6C13FE}" type="pres">
      <dgm:prSet presAssocID="{4C3AE322-5D1E-4199-B13A-7F787D133E8B}" presName="negativeSpace" presStyleCnt="0"/>
      <dgm:spPr/>
    </dgm:pt>
    <dgm:pt modelId="{5C4BB68F-8D76-4804-ABC1-718B2528E052}" type="pres">
      <dgm:prSet presAssocID="{4C3AE322-5D1E-4199-B13A-7F787D133E8B}" presName="childText" presStyleLbl="conFgAcc1" presStyleIdx="5" presStyleCnt="6">
        <dgm:presLayoutVars>
          <dgm:bulletEnabled val="1"/>
        </dgm:presLayoutVars>
      </dgm:prSet>
      <dgm:spPr/>
    </dgm:pt>
  </dgm:ptLst>
  <dgm:cxnLst>
    <dgm:cxn modelId="{2515A406-247C-4E32-AC43-AB8385D1EE9F}" type="presOf" srcId="{FCD2048E-0C14-4E6B-B5F2-21517A5E7D8D}" destId="{2320485A-7000-4F61-AAE9-9E83623FD8C4}" srcOrd="0" destOrd="0" presId="urn:microsoft.com/office/officeart/2005/8/layout/list1"/>
    <dgm:cxn modelId="{9F1BD00D-6597-42EF-8126-6851669FF0FB}" type="presOf" srcId="{1051DDB3-E867-4A1C-9DC5-5E2CE3B93CE6}" destId="{6F087A6D-40C3-45B1-BEDA-C102EFA567A5}" srcOrd="0" destOrd="0" presId="urn:microsoft.com/office/officeart/2005/8/layout/list1"/>
    <dgm:cxn modelId="{E8269726-AB39-43F1-A28F-716BBD49BD49}" type="presOf" srcId="{4B59133F-B40E-4E98-92DC-1E55917B31A0}" destId="{D60BA852-CEEE-4360-BDB5-8776D688B73A}" srcOrd="0" destOrd="0" presId="urn:microsoft.com/office/officeart/2005/8/layout/list1"/>
    <dgm:cxn modelId="{0F58382E-6F39-472B-A4A3-6FDE136E92D1}" srcId="{44417836-5C0C-4BEF-9C97-7948C6CDF3A2}" destId="{4B59133F-B40E-4E98-92DC-1E55917B31A0}" srcOrd="1" destOrd="0" parTransId="{6FCE4B70-3C46-4C73-BBF4-4CB4A75CE2EA}" sibTransId="{6D114FF4-B8F2-4A22-B111-7C0C89A21FF6}"/>
    <dgm:cxn modelId="{D637C35F-DBDF-402A-86D4-0C8B38B2DDFF}" type="presOf" srcId="{7B021786-BB7C-4D78-853A-76288C3296DE}" destId="{403FE887-B701-459E-94BB-CC966B547B46}" srcOrd="1" destOrd="0" presId="urn:microsoft.com/office/officeart/2005/8/layout/list1"/>
    <dgm:cxn modelId="{58304A45-B6C9-4A64-96E5-D3DEB31FB2F2}" type="presOf" srcId="{FCD2048E-0C14-4E6B-B5F2-21517A5E7D8D}" destId="{0194D114-72BE-40D5-9B8F-4619BFA00A13}" srcOrd="1" destOrd="0" presId="urn:microsoft.com/office/officeart/2005/8/layout/list1"/>
    <dgm:cxn modelId="{354CBE67-187D-40BD-A52D-BFE627FAB5FE}" type="presOf" srcId="{17B93473-4DA1-4745-A229-4ED1B52EFF44}" destId="{5D60E2BF-DDE2-4588-8B35-DB01C16FEAEA}" srcOrd="0" destOrd="0" presId="urn:microsoft.com/office/officeart/2005/8/layout/list1"/>
    <dgm:cxn modelId="{6401AC4C-7E79-43EB-99AB-B17C854D9B78}" srcId="{44417836-5C0C-4BEF-9C97-7948C6CDF3A2}" destId="{17B93473-4DA1-4745-A229-4ED1B52EFF44}" srcOrd="0" destOrd="0" parTransId="{5E4ED230-5106-4130-AA5D-AEAABEDAB5A1}" sibTransId="{EAC205C3-3463-4CB2-AEA7-750DA89E6A64}"/>
    <dgm:cxn modelId="{C51A0682-1D1E-4490-904D-0CC5AB005ACC}" type="presOf" srcId="{44417836-5C0C-4BEF-9C97-7948C6CDF3A2}" destId="{E8CBF06D-D351-45CF-93E6-93FB7EF85EC3}" srcOrd="0" destOrd="0" presId="urn:microsoft.com/office/officeart/2005/8/layout/list1"/>
    <dgm:cxn modelId="{ED86E389-8D52-4173-8AB7-8518916E6458}" srcId="{44417836-5C0C-4BEF-9C97-7948C6CDF3A2}" destId="{1051DDB3-E867-4A1C-9DC5-5E2CE3B93CE6}" srcOrd="3" destOrd="0" parTransId="{11BE6550-83E8-4627-99F7-A4DD3E753D42}" sibTransId="{CDC6AA67-A46C-41DD-8971-F87B6DD42387}"/>
    <dgm:cxn modelId="{BAA45E8D-8E33-4810-A0D4-3E2F854FFAEA}" srcId="{44417836-5C0C-4BEF-9C97-7948C6CDF3A2}" destId="{4C3AE322-5D1E-4199-B13A-7F787D133E8B}" srcOrd="5" destOrd="0" parTransId="{CB7AE3A8-185C-4351-BD21-3AE9D31D687F}" sibTransId="{E138FE79-17B9-4C51-9BF1-4C47449B8534}"/>
    <dgm:cxn modelId="{12D4459D-3DEB-4EF6-ABDD-65B9FBF4DC69}" type="presOf" srcId="{1051DDB3-E867-4A1C-9DC5-5E2CE3B93CE6}" destId="{179D763B-8E5D-416D-BF01-0EE73AD6050F}" srcOrd="1" destOrd="0" presId="urn:microsoft.com/office/officeart/2005/8/layout/list1"/>
    <dgm:cxn modelId="{9BF669B4-56F6-45EE-9873-F3817B07F221}" type="presOf" srcId="{4C3AE322-5D1E-4199-B13A-7F787D133E8B}" destId="{190653A2-5182-4B13-AC69-C6227D9C6744}" srcOrd="1" destOrd="0" presId="urn:microsoft.com/office/officeart/2005/8/layout/list1"/>
    <dgm:cxn modelId="{E9D25BB6-B634-432E-9031-2D5F4FA582BD}" type="presOf" srcId="{4C3AE322-5D1E-4199-B13A-7F787D133E8B}" destId="{C46CBF87-FBC3-4980-BE15-0659E3131651}" srcOrd="0" destOrd="0" presId="urn:microsoft.com/office/officeart/2005/8/layout/list1"/>
    <dgm:cxn modelId="{EFDBB9B7-8F24-4997-A5AD-F94E11E5FA28}" srcId="{44417836-5C0C-4BEF-9C97-7948C6CDF3A2}" destId="{FCD2048E-0C14-4E6B-B5F2-21517A5E7D8D}" srcOrd="2" destOrd="0" parTransId="{26201E38-B0D4-4EE4-9990-7E94009F95D5}" sibTransId="{C7FCACD7-2A21-4FF6-AC14-8D9C24B69454}"/>
    <dgm:cxn modelId="{3DEAF0B8-FCBC-4D5C-BB05-10B1B527F857}" type="presOf" srcId="{7B021786-BB7C-4D78-853A-76288C3296DE}" destId="{5793DE2E-5D0A-4D2A-91FC-4A0F635D2149}" srcOrd="0" destOrd="0" presId="urn:microsoft.com/office/officeart/2005/8/layout/list1"/>
    <dgm:cxn modelId="{024CA0BC-A70B-4890-9FF5-CA73BD05BAA1}" srcId="{44417836-5C0C-4BEF-9C97-7948C6CDF3A2}" destId="{7B021786-BB7C-4D78-853A-76288C3296DE}" srcOrd="4" destOrd="0" parTransId="{ED08DD86-B5EC-4C28-B6C9-BC176B12ED25}" sibTransId="{17D209B4-DAD5-44E6-886C-831AE84BB446}"/>
    <dgm:cxn modelId="{FCEDE4F1-BD05-417F-A53C-2DAF3789895E}" type="presOf" srcId="{17B93473-4DA1-4745-A229-4ED1B52EFF44}" destId="{271BFD6B-22FA-4454-9F74-B14E3732926B}" srcOrd="1" destOrd="0" presId="urn:microsoft.com/office/officeart/2005/8/layout/list1"/>
    <dgm:cxn modelId="{832A4FFF-E9E9-4DA3-9111-5D27FC66D019}" type="presOf" srcId="{4B59133F-B40E-4E98-92DC-1E55917B31A0}" destId="{A3474FC6-AE22-429F-AC1C-42130BB3E5D1}" srcOrd="1" destOrd="0" presId="urn:microsoft.com/office/officeart/2005/8/layout/list1"/>
    <dgm:cxn modelId="{43D5B7AF-1E24-4119-8863-33542A5667FD}" type="presParOf" srcId="{E8CBF06D-D351-45CF-93E6-93FB7EF85EC3}" destId="{39318C32-A429-4ED1-8007-5B8DB87B0AD9}" srcOrd="0" destOrd="0" presId="urn:microsoft.com/office/officeart/2005/8/layout/list1"/>
    <dgm:cxn modelId="{EF8E8657-2891-49CE-95E3-259D48232FC3}" type="presParOf" srcId="{39318C32-A429-4ED1-8007-5B8DB87B0AD9}" destId="{5D60E2BF-DDE2-4588-8B35-DB01C16FEAEA}" srcOrd="0" destOrd="0" presId="urn:microsoft.com/office/officeart/2005/8/layout/list1"/>
    <dgm:cxn modelId="{1ED67A57-5301-4774-8500-B0B5227CD441}" type="presParOf" srcId="{39318C32-A429-4ED1-8007-5B8DB87B0AD9}" destId="{271BFD6B-22FA-4454-9F74-B14E3732926B}" srcOrd="1" destOrd="0" presId="urn:microsoft.com/office/officeart/2005/8/layout/list1"/>
    <dgm:cxn modelId="{E18BFBF0-C9FB-4C5E-8111-136EA0369B5B}" type="presParOf" srcId="{E8CBF06D-D351-45CF-93E6-93FB7EF85EC3}" destId="{8E01364D-93F2-49A5-BF05-AEC343CF4FC8}" srcOrd="1" destOrd="0" presId="urn:microsoft.com/office/officeart/2005/8/layout/list1"/>
    <dgm:cxn modelId="{9DD50E16-8A3D-4A2C-BA9C-0BA91BAA863D}" type="presParOf" srcId="{E8CBF06D-D351-45CF-93E6-93FB7EF85EC3}" destId="{384DBE9B-9F9F-4D19-B658-899F9164DD5A}" srcOrd="2" destOrd="0" presId="urn:microsoft.com/office/officeart/2005/8/layout/list1"/>
    <dgm:cxn modelId="{7680FAC1-3963-4623-B926-6242DF408831}" type="presParOf" srcId="{E8CBF06D-D351-45CF-93E6-93FB7EF85EC3}" destId="{E73CE800-B164-4C20-9392-5BD87FFF2F0A}" srcOrd="3" destOrd="0" presId="urn:microsoft.com/office/officeart/2005/8/layout/list1"/>
    <dgm:cxn modelId="{76920512-55ED-4C94-8D58-AFEFA35A9272}" type="presParOf" srcId="{E8CBF06D-D351-45CF-93E6-93FB7EF85EC3}" destId="{AD06176C-4807-44E5-8BBA-7E52FE30C467}" srcOrd="4" destOrd="0" presId="urn:microsoft.com/office/officeart/2005/8/layout/list1"/>
    <dgm:cxn modelId="{DE367AB4-D14A-466B-ABCA-92DACC832A83}" type="presParOf" srcId="{AD06176C-4807-44E5-8BBA-7E52FE30C467}" destId="{D60BA852-CEEE-4360-BDB5-8776D688B73A}" srcOrd="0" destOrd="0" presId="urn:microsoft.com/office/officeart/2005/8/layout/list1"/>
    <dgm:cxn modelId="{5DADC6F0-9ECE-4C16-AF2D-8A01F2964CCB}" type="presParOf" srcId="{AD06176C-4807-44E5-8BBA-7E52FE30C467}" destId="{A3474FC6-AE22-429F-AC1C-42130BB3E5D1}" srcOrd="1" destOrd="0" presId="urn:microsoft.com/office/officeart/2005/8/layout/list1"/>
    <dgm:cxn modelId="{A787B18A-018D-4464-8CE5-B1A36A1E9C97}" type="presParOf" srcId="{E8CBF06D-D351-45CF-93E6-93FB7EF85EC3}" destId="{636D6733-FC6A-4650-8FE1-3DF866F141F1}" srcOrd="5" destOrd="0" presId="urn:microsoft.com/office/officeart/2005/8/layout/list1"/>
    <dgm:cxn modelId="{A6958458-9C79-400D-A33E-E25FC7978C08}" type="presParOf" srcId="{E8CBF06D-D351-45CF-93E6-93FB7EF85EC3}" destId="{652B8539-EDF3-4C19-97D5-378A51185308}" srcOrd="6" destOrd="0" presId="urn:microsoft.com/office/officeart/2005/8/layout/list1"/>
    <dgm:cxn modelId="{2E94A483-0779-458D-8DDB-B045BDC4607E}" type="presParOf" srcId="{E8CBF06D-D351-45CF-93E6-93FB7EF85EC3}" destId="{DFBFFCE9-D985-4B05-8665-875C108D06FD}" srcOrd="7" destOrd="0" presId="urn:microsoft.com/office/officeart/2005/8/layout/list1"/>
    <dgm:cxn modelId="{E0BC935F-CD71-4438-8E70-830FD11396F8}" type="presParOf" srcId="{E8CBF06D-D351-45CF-93E6-93FB7EF85EC3}" destId="{D3033411-07DC-4843-A01E-72838D8004C6}" srcOrd="8" destOrd="0" presId="urn:microsoft.com/office/officeart/2005/8/layout/list1"/>
    <dgm:cxn modelId="{F439505E-EECC-4A2B-9EDC-CBD015545C36}" type="presParOf" srcId="{D3033411-07DC-4843-A01E-72838D8004C6}" destId="{2320485A-7000-4F61-AAE9-9E83623FD8C4}" srcOrd="0" destOrd="0" presId="urn:microsoft.com/office/officeart/2005/8/layout/list1"/>
    <dgm:cxn modelId="{1EB70E38-F80F-410F-846F-763CE5FD5797}" type="presParOf" srcId="{D3033411-07DC-4843-A01E-72838D8004C6}" destId="{0194D114-72BE-40D5-9B8F-4619BFA00A13}" srcOrd="1" destOrd="0" presId="urn:microsoft.com/office/officeart/2005/8/layout/list1"/>
    <dgm:cxn modelId="{793B3F60-67C5-4671-AA20-0B2A1F1C4B77}" type="presParOf" srcId="{E8CBF06D-D351-45CF-93E6-93FB7EF85EC3}" destId="{CDECC6CD-B028-43FA-ACD2-0573CCEBC548}" srcOrd="9" destOrd="0" presId="urn:microsoft.com/office/officeart/2005/8/layout/list1"/>
    <dgm:cxn modelId="{D86DC449-8FA4-43FE-9A25-07AE31D9DDFB}" type="presParOf" srcId="{E8CBF06D-D351-45CF-93E6-93FB7EF85EC3}" destId="{4745D0FE-DC72-48F2-9313-B6B0A4BCE96B}" srcOrd="10" destOrd="0" presId="urn:microsoft.com/office/officeart/2005/8/layout/list1"/>
    <dgm:cxn modelId="{36733BA9-6D46-46D2-A999-097C91CC0229}" type="presParOf" srcId="{E8CBF06D-D351-45CF-93E6-93FB7EF85EC3}" destId="{CE58F1AD-ED9C-46C3-A497-F2236DEF5DAA}" srcOrd="11" destOrd="0" presId="urn:microsoft.com/office/officeart/2005/8/layout/list1"/>
    <dgm:cxn modelId="{D966DAE6-5B7B-4683-B2CB-1E59BD9E18B9}" type="presParOf" srcId="{E8CBF06D-D351-45CF-93E6-93FB7EF85EC3}" destId="{758E2B96-A900-437F-ADD9-B2EB401BAF08}" srcOrd="12" destOrd="0" presId="urn:microsoft.com/office/officeart/2005/8/layout/list1"/>
    <dgm:cxn modelId="{6EB78FCB-066C-4F4F-8789-57B4F6752650}" type="presParOf" srcId="{758E2B96-A900-437F-ADD9-B2EB401BAF08}" destId="{6F087A6D-40C3-45B1-BEDA-C102EFA567A5}" srcOrd="0" destOrd="0" presId="urn:microsoft.com/office/officeart/2005/8/layout/list1"/>
    <dgm:cxn modelId="{0E01F035-F070-4A6A-AACB-6DD15657FBF4}" type="presParOf" srcId="{758E2B96-A900-437F-ADD9-B2EB401BAF08}" destId="{179D763B-8E5D-416D-BF01-0EE73AD6050F}" srcOrd="1" destOrd="0" presId="urn:microsoft.com/office/officeart/2005/8/layout/list1"/>
    <dgm:cxn modelId="{BDF46E27-D8D5-4949-BBEE-D9E3014C1629}" type="presParOf" srcId="{E8CBF06D-D351-45CF-93E6-93FB7EF85EC3}" destId="{DABC2F0E-4091-452B-A362-DE75D38EEA80}" srcOrd="13" destOrd="0" presId="urn:microsoft.com/office/officeart/2005/8/layout/list1"/>
    <dgm:cxn modelId="{3A168142-54BF-4609-9FEE-741E51801A55}" type="presParOf" srcId="{E8CBF06D-D351-45CF-93E6-93FB7EF85EC3}" destId="{A37A6509-E3D4-4C00-9F53-CAE4FFD1C10F}" srcOrd="14" destOrd="0" presId="urn:microsoft.com/office/officeart/2005/8/layout/list1"/>
    <dgm:cxn modelId="{6B142D8E-C849-4DF9-B8D9-D040156578C5}" type="presParOf" srcId="{E8CBF06D-D351-45CF-93E6-93FB7EF85EC3}" destId="{8E3C2DE3-DC57-4BFB-A4F1-91BAA31CF746}" srcOrd="15" destOrd="0" presId="urn:microsoft.com/office/officeart/2005/8/layout/list1"/>
    <dgm:cxn modelId="{DFE0BF22-FBD5-4984-B253-5BE63150398F}" type="presParOf" srcId="{E8CBF06D-D351-45CF-93E6-93FB7EF85EC3}" destId="{67291DB6-EF64-43F4-8592-8DC5524F0A12}" srcOrd="16" destOrd="0" presId="urn:microsoft.com/office/officeart/2005/8/layout/list1"/>
    <dgm:cxn modelId="{50EAF6C5-BB1E-4287-8F1F-EB7FBF3CC800}" type="presParOf" srcId="{67291DB6-EF64-43F4-8592-8DC5524F0A12}" destId="{5793DE2E-5D0A-4D2A-91FC-4A0F635D2149}" srcOrd="0" destOrd="0" presId="urn:microsoft.com/office/officeart/2005/8/layout/list1"/>
    <dgm:cxn modelId="{600305B6-296B-45A0-B4CD-AAEB083DC932}" type="presParOf" srcId="{67291DB6-EF64-43F4-8592-8DC5524F0A12}" destId="{403FE887-B701-459E-94BB-CC966B547B46}" srcOrd="1" destOrd="0" presId="urn:microsoft.com/office/officeart/2005/8/layout/list1"/>
    <dgm:cxn modelId="{52EDEF81-56BB-43A6-9D39-DAE59724F90B}" type="presParOf" srcId="{E8CBF06D-D351-45CF-93E6-93FB7EF85EC3}" destId="{D0908C25-962A-496D-8951-E753F020E5F1}" srcOrd="17" destOrd="0" presId="urn:microsoft.com/office/officeart/2005/8/layout/list1"/>
    <dgm:cxn modelId="{B9EA7C3D-27E7-4208-A0A1-0FF45E2F776E}" type="presParOf" srcId="{E8CBF06D-D351-45CF-93E6-93FB7EF85EC3}" destId="{E3BE077A-5C4A-4FF7-92AC-B82C289FA7ED}" srcOrd="18" destOrd="0" presId="urn:microsoft.com/office/officeart/2005/8/layout/list1"/>
    <dgm:cxn modelId="{385C684C-0C1A-4128-8B5F-53BA410DC34D}" type="presParOf" srcId="{E8CBF06D-D351-45CF-93E6-93FB7EF85EC3}" destId="{10F8A510-3F58-4081-9684-DC830B31C2DB}" srcOrd="19" destOrd="0" presId="urn:microsoft.com/office/officeart/2005/8/layout/list1"/>
    <dgm:cxn modelId="{0F9A5233-F989-479F-9485-B91DC5532943}" type="presParOf" srcId="{E8CBF06D-D351-45CF-93E6-93FB7EF85EC3}" destId="{B2D6C979-3C2E-4DBF-A520-E4C602813138}" srcOrd="20" destOrd="0" presId="urn:microsoft.com/office/officeart/2005/8/layout/list1"/>
    <dgm:cxn modelId="{51221ED1-7E0C-4D1A-9782-455EA009035D}" type="presParOf" srcId="{B2D6C979-3C2E-4DBF-A520-E4C602813138}" destId="{C46CBF87-FBC3-4980-BE15-0659E3131651}" srcOrd="0" destOrd="0" presId="urn:microsoft.com/office/officeart/2005/8/layout/list1"/>
    <dgm:cxn modelId="{A089A8F4-7469-4D85-8BC8-42EFCE3CD18B}" type="presParOf" srcId="{B2D6C979-3C2E-4DBF-A520-E4C602813138}" destId="{190653A2-5182-4B13-AC69-C6227D9C6744}" srcOrd="1" destOrd="0" presId="urn:microsoft.com/office/officeart/2005/8/layout/list1"/>
    <dgm:cxn modelId="{92B0B6DF-FA1E-4629-8569-7ADCFBDECF3D}" type="presParOf" srcId="{E8CBF06D-D351-45CF-93E6-93FB7EF85EC3}" destId="{DBB18E83-6E45-4033-9B56-31633F6C13FE}" srcOrd="21" destOrd="0" presId="urn:microsoft.com/office/officeart/2005/8/layout/list1"/>
    <dgm:cxn modelId="{733E6B80-A45E-42C5-8556-77218358482A}" type="presParOf" srcId="{E8CBF06D-D351-45CF-93E6-93FB7EF85EC3}" destId="{5C4BB68F-8D76-4804-ABC1-718B2528E05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7A406-101A-44F4-99EB-704D4746300A}">
      <dsp:nvSpPr>
        <dsp:cNvPr id="0" name=""/>
        <dsp:cNvSpPr/>
      </dsp:nvSpPr>
      <dsp:spPr>
        <a:xfrm>
          <a:off x="0" y="254387"/>
          <a:ext cx="6692748"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Preferred</a:t>
          </a:r>
        </a:p>
      </dsp:txBody>
      <dsp:txXfrm>
        <a:off x="20047" y="274434"/>
        <a:ext cx="6652654" cy="370575"/>
      </dsp:txXfrm>
    </dsp:sp>
    <dsp:sp modelId="{65748CEE-8FBE-4220-A21E-4124B7D70475}">
      <dsp:nvSpPr>
        <dsp:cNvPr id="0" name=""/>
        <dsp:cNvSpPr/>
      </dsp:nvSpPr>
      <dsp:spPr>
        <a:xfrm>
          <a:off x="0" y="665057"/>
          <a:ext cx="6692748"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NetCommunity Pages</a:t>
          </a:r>
        </a:p>
        <a:p>
          <a:pPr marL="228600" lvl="2" indent="-114300" algn="l" defTabSz="622300">
            <a:lnSpc>
              <a:spcPct val="90000"/>
            </a:lnSpc>
            <a:spcBef>
              <a:spcPct val="0"/>
            </a:spcBef>
            <a:spcAft>
              <a:spcPct val="20000"/>
            </a:spcAft>
            <a:buChar char="•"/>
          </a:pPr>
          <a:r>
            <a:rPr lang="en-US" sz="1400" kern="1200"/>
            <a:t>Integrates with Raiser’s Edge and ability to link to constituent record</a:t>
          </a:r>
        </a:p>
        <a:p>
          <a:pPr marL="228600" lvl="2" indent="-114300" algn="l" defTabSz="622300">
            <a:lnSpc>
              <a:spcPct val="90000"/>
            </a:lnSpc>
            <a:spcBef>
              <a:spcPct val="0"/>
            </a:spcBef>
            <a:spcAft>
              <a:spcPct val="20000"/>
            </a:spcAft>
            <a:buChar char="•"/>
          </a:pPr>
          <a:r>
            <a:rPr lang="en-US" sz="1400" kern="1200"/>
            <a:t>Checkout includes credit card, direct debit (routing number), Google Pay and Apple Pay</a:t>
          </a:r>
        </a:p>
      </dsp:txBody>
      <dsp:txXfrm>
        <a:off x="0" y="665057"/>
        <a:ext cx="6692748" cy="838350"/>
      </dsp:txXfrm>
    </dsp:sp>
    <dsp:sp modelId="{04F587F9-D3AF-44B7-A454-05537FE75338}">
      <dsp:nvSpPr>
        <dsp:cNvPr id="0" name=""/>
        <dsp:cNvSpPr/>
      </dsp:nvSpPr>
      <dsp:spPr>
        <a:xfrm>
          <a:off x="0" y="1503407"/>
          <a:ext cx="6692748" cy="410669"/>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Other methods</a:t>
          </a:r>
        </a:p>
      </dsp:txBody>
      <dsp:txXfrm>
        <a:off x="20047" y="1523454"/>
        <a:ext cx="6652654" cy="370575"/>
      </dsp:txXfrm>
    </dsp:sp>
    <dsp:sp modelId="{292F9F2C-66B1-4DEE-8F7C-2303DB8B9304}">
      <dsp:nvSpPr>
        <dsp:cNvPr id="0" name=""/>
        <dsp:cNvSpPr/>
      </dsp:nvSpPr>
      <dsp:spPr>
        <a:xfrm>
          <a:off x="0" y="1914077"/>
          <a:ext cx="6692748"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MobilePay/Apple Pay (swipe/tap/insert) (include all contact and billing information)</a:t>
          </a:r>
        </a:p>
        <a:p>
          <a:pPr marL="228600" lvl="2" indent="-114300" algn="l" defTabSz="622300">
            <a:lnSpc>
              <a:spcPct val="90000"/>
            </a:lnSpc>
            <a:spcBef>
              <a:spcPct val="0"/>
            </a:spcBef>
            <a:spcAft>
              <a:spcPct val="20000"/>
            </a:spcAft>
            <a:buChar char="•"/>
          </a:pPr>
          <a:r>
            <a:rPr lang="en-US" sz="1400" kern="1200"/>
            <a:t>Does not integrate with Raiser’s Edge and cannot be linked to constituent record if the contact information is not collected during the swipe</a:t>
          </a:r>
        </a:p>
        <a:p>
          <a:pPr marL="114300" lvl="1" indent="-114300" algn="l" defTabSz="622300">
            <a:lnSpc>
              <a:spcPct val="90000"/>
            </a:lnSpc>
            <a:spcBef>
              <a:spcPct val="0"/>
            </a:spcBef>
            <a:spcAft>
              <a:spcPct val="20000"/>
            </a:spcAft>
            <a:buChar char="•"/>
          </a:pPr>
          <a:r>
            <a:rPr lang="en-US" sz="1400" kern="1200"/>
            <a:t>Give Campus Pages</a:t>
          </a:r>
        </a:p>
        <a:p>
          <a:pPr marL="228600" lvl="2" indent="-114300" algn="l" defTabSz="622300">
            <a:lnSpc>
              <a:spcPct val="90000"/>
            </a:lnSpc>
            <a:spcBef>
              <a:spcPct val="0"/>
            </a:spcBef>
            <a:spcAft>
              <a:spcPct val="20000"/>
            </a:spcAft>
            <a:buChar char="•"/>
          </a:pPr>
          <a:r>
            <a:rPr lang="en-US" sz="1400" kern="1200"/>
            <a:t>Does not integrate with Raiser’s Edge, but can be linked to constituent record with IOM</a:t>
          </a:r>
        </a:p>
        <a:p>
          <a:pPr marL="114300" lvl="1" indent="-114300" algn="l" defTabSz="622300">
            <a:lnSpc>
              <a:spcPct val="90000"/>
            </a:lnSpc>
            <a:spcBef>
              <a:spcPct val="0"/>
            </a:spcBef>
            <a:spcAft>
              <a:spcPct val="20000"/>
            </a:spcAft>
            <a:buChar char="•"/>
          </a:pPr>
          <a:r>
            <a:rPr lang="en-US" sz="1400" kern="1200"/>
            <a:t>Venmo</a:t>
          </a:r>
        </a:p>
        <a:p>
          <a:pPr marL="228600" lvl="2" indent="-114300" algn="l" defTabSz="622300">
            <a:lnSpc>
              <a:spcPct val="90000"/>
            </a:lnSpc>
            <a:spcBef>
              <a:spcPct val="0"/>
            </a:spcBef>
            <a:spcAft>
              <a:spcPct val="20000"/>
            </a:spcAft>
            <a:buChar char="•"/>
          </a:pPr>
          <a:r>
            <a:rPr lang="en-US" sz="1400" kern="1200"/>
            <a:t>Does not integrate with Raiser’s Edge and does not include contact information for linking gift to constituent record</a:t>
          </a:r>
        </a:p>
        <a:p>
          <a:pPr marL="114300" lvl="1" indent="-114300" algn="l" defTabSz="622300">
            <a:lnSpc>
              <a:spcPct val="90000"/>
            </a:lnSpc>
            <a:spcBef>
              <a:spcPct val="0"/>
            </a:spcBef>
            <a:spcAft>
              <a:spcPct val="20000"/>
            </a:spcAft>
            <a:buChar char="•"/>
          </a:pPr>
          <a:r>
            <a:rPr lang="en-US" sz="1400" kern="1200"/>
            <a:t>PayPal</a:t>
          </a:r>
        </a:p>
        <a:p>
          <a:pPr marL="228600" lvl="2" indent="-114300" algn="l" defTabSz="622300">
            <a:lnSpc>
              <a:spcPct val="90000"/>
            </a:lnSpc>
            <a:spcBef>
              <a:spcPct val="0"/>
            </a:spcBef>
            <a:spcAft>
              <a:spcPct val="20000"/>
            </a:spcAft>
            <a:buChar char="•"/>
          </a:pPr>
          <a:r>
            <a:rPr lang="en-US" sz="1400" kern="1200"/>
            <a:t>Does not integrate with Raiser’s Edge, but can be linked to constituent record with IOM</a:t>
          </a:r>
        </a:p>
      </dsp:txBody>
      <dsp:txXfrm>
        <a:off x="0" y="1914077"/>
        <a:ext cx="6692748" cy="208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DBE9B-9F9F-4D19-B658-899F9164DD5A}">
      <dsp:nvSpPr>
        <dsp:cNvPr id="0" name=""/>
        <dsp:cNvSpPr/>
      </dsp:nvSpPr>
      <dsp:spPr>
        <a:xfrm>
          <a:off x="0" y="277748"/>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1BFD6B-22FA-4454-9F74-B14E3732926B}">
      <dsp:nvSpPr>
        <dsp:cNvPr id="0" name=""/>
        <dsp:cNvSpPr/>
      </dsp:nvSpPr>
      <dsp:spPr>
        <a:xfrm>
          <a:off x="269668" y="41588"/>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Mail QR Code</a:t>
          </a:r>
        </a:p>
      </dsp:txBody>
      <dsp:txXfrm>
        <a:off x="292725" y="64645"/>
        <a:ext cx="3729238" cy="426206"/>
      </dsp:txXfrm>
    </dsp:sp>
    <dsp:sp modelId="{652B8539-EDF3-4C19-97D5-378A51185308}">
      <dsp:nvSpPr>
        <dsp:cNvPr id="0" name=""/>
        <dsp:cNvSpPr/>
      </dsp:nvSpPr>
      <dsp:spPr>
        <a:xfrm>
          <a:off x="0" y="1003508"/>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3474FC6-AE22-429F-AC1C-42130BB3E5D1}">
      <dsp:nvSpPr>
        <dsp:cNvPr id="0" name=""/>
        <dsp:cNvSpPr/>
      </dsp:nvSpPr>
      <dsp:spPr>
        <a:xfrm>
          <a:off x="269668" y="767349"/>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Flyer QR code</a:t>
          </a:r>
        </a:p>
      </dsp:txBody>
      <dsp:txXfrm>
        <a:off x="292725" y="790406"/>
        <a:ext cx="3729238" cy="426206"/>
      </dsp:txXfrm>
    </dsp:sp>
    <dsp:sp modelId="{4745D0FE-DC72-48F2-9313-B6B0A4BCE96B}">
      <dsp:nvSpPr>
        <dsp:cNvPr id="0" name=""/>
        <dsp:cNvSpPr/>
      </dsp:nvSpPr>
      <dsp:spPr>
        <a:xfrm>
          <a:off x="0" y="1729268"/>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94D114-72BE-40D5-9B8F-4619BFA00A13}">
      <dsp:nvSpPr>
        <dsp:cNvPr id="0" name=""/>
        <dsp:cNvSpPr/>
      </dsp:nvSpPr>
      <dsp:spPr>
        <a:xfrm>
          <a:off x="269668" y="1493108"/>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eBlast Link</a:t>
          </a:r>
        </a:p>
      </dsp:txBody>
      <dsp:txXfrm>
        <a:off x="292725" y="1516165"/>
        <a:ext cx="3729238" cy="426206"/>
      </dsp:txXfrm>
    </dsp:sp>
    <dsp:sp modelId="{A37A6509-E3D4-4C00-9F53-CAE4FFD1C10F}">
      <dsp:nvSpPr>
        <dsp:cNvPr id="0" name=""/>
        <dsp:cNvSpPr/>
      </dsp:nvSpPr>
      <dsp:spPr>
        <a:xfrm>
          <a:off x="0" y="2455028"/>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79D763B-8E5D-416D-BF01-0EE73AD6050F}">
      <dsp:nvSpPr>
        <dsp:cNvPr id="0" name=""/>
        <dsp:cNvSpPr/>
      </dsp:nvSpPr>
      <dsp:spPr>
        <a:xfrm>
          <a:off x="269668" y="2218868"/>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Publish Link (Social Media)</a:t>
          </a:r>
        </a:p>
      </dsp:txBody>
      <dsp:txXfrm>
        <a:off x="292725" y="2241925"/>
        <a:ext cx="3729238" cy="426206"/>
      </dsp:txXfrm>
    </dsp:sp>
    <dsp:sp modelId="{E3BE077A-5C4A-4FF7-92AC-B82C289FA7ED}">
      <dsp:nvSpPr>
        <dsp:cNvPr id="0" name=""/>
        <dsp:cNvSpPr/>
      </dsp:nvSpPr>
      <dsp:spPr>
        <a:xfrm>
          <a:off x="0" y="3180789"/>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3FE887-B701-459E-94BB-CC966B547B46}">
      <dsp:nvSpPr>
        <dsp:cNvPr id="0" name=""/>
        <dsp:cNvSpPr/>
      </dsp:nvSpPr>
      <dsp:spPr>
        <a:xfrm>
          <a:off x="269668" y="2944629"/>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Venmo QR code</a:t>
          </a:r>
        </a:p>
      </dsp:txBody>
      <dsp:txXfrm>
        <a:off x="292725" y="2967686"/>
        <a:ext cx="3729238" cy="426206"/>
      </dsp:txXfrm>
    </dsp:sp>
    <dsp:sp modelId="{5C4BB68F-8D76-4804-ABC1-718B2528E052}">
      <dsp:nvSpPr>
        <dsp:cNvPr id="0" name=""/>
        <dsp:cNvSpPr/>
      </dsp:nvSpPr>
      <dsp:spPr>
        <a:xfrm>
          <a:off x="0" y="3906549"/>
          <a:ext cx="5393361" cy="40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0653A2-5182-4B13-AC69-C6227D9C6744}">
      <dsp:nvSpPr>
        <dsp:cNvPr id="0" name=""/>
        <dsp:cNvSpPr/>
      </dsp:nvSpPr>
      <dsp:spPr>
        <a:xfrm>
          <a:off x="269668" y="3670389"/>
          <a:ext cx="37753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PayPal.Me/VSUBlazers</a:t>
          </a:r>
        </a:p>
      </dsp:txBody>
      <dsp:txXfrm>
        <a:off x="292725" y="3693446"/>
        <a:ext cx="372923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EB3A9-38E4-463E-91A7-2E98224068A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221639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EB3A9-38E4-463E-91A7-2E98224068AD}"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268018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EB3A9-38E4-463E-91A7-2E98224068AD}"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8564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72" r:id="rId2"/>
    <p:sldLayoutId id="2147483651" r:id="rId3"/>
    <p:sldLayoutId id="2147483671" r:id="rId4"/>
    <p:sldLayoutId id="2147483653" r:id="rId5"/>
    <p:sldLayoutId id="2147483654" r:id="rId6"/>
    <p:sldLayoutId id="2147483670"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EB3A9-38E4-463E-91A7-2E98224068AD}"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C45B0-60FE-4A97-B3CC-E3006AAD6903}" type="slidenum">
              <a:rPr lang="en-US" smtClean="0"/>
              <a:t>‹#›</a:t>
            </a:fld>
            <a:endParaRPr lang="en-US"/>
          </a:p>
        </p:txBody>
      </p:sp>
    </p:spTree>
    <p:extLst>
      <p:ext uri="{BB962C8B-B14F-4D97-AF65-F5344CB8AC3E}">
        <p14:creationId xmlns:p14="http://schemas.microsoft.com/office/powerpoint/2010/main" val="104185720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boardeffect.com/blog/common-501c3-rules-regulation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aldosta.edu/administration/advancement/vsu-foundation/policies--procedures.php"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nam12.safelinks.protection.outlook.com/?url=https%3A%2F%2Fforms.office.com%2Fr%2FAgnccAqskD&amp;data=05%7C01%7Canicolosi%40valdosta.edu%7C39be18976c4e401fda3808da3cffe4e6%7C25a5d3408abc4053b4bddc1213280353%7C0%7C0%7C637889367005287073%7CUnknown%7CTWFpbGZsb3d8eyJWIjoiMC4wLjAwMDAiLCJQIjoiV2luMzIiLCJBTiI6Ik1haWwiLCJXVCI6Mn0%3D%7C3000%7C%7C%7C&amp;sdata=HoNAbujC75dQPGMQp2lmm1MF9t%2BpW%2FlYBR2dl0j0EB0%3D&amp;reserved=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paypal.me/VSUBlazers?country.x=US&amp;locale.x=en_US"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paypal.me/VSUBlazers?country.x=US&amp;locale.x=en_U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6M-ZLrdHSY8?start=37&amp;feature=oembed"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8" name="Picture 2">
            <a:extLst>
              <a:ext uri="{FF2B5EF4-FFF2-40B4-BE49-F238E27FC236}">
                <a16:creationId xmlns:a16="http://schemas.microsoft.com/office/drawing/2014/main" id="{BD682E6D-6B2A-4E23-9DB2-A87CFD5EF6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80" name="Group 179">
            <a:extLst>
              <a:ext uri="{FF2B5EF4-FFF2-40B4-BE49-F238E27FC236}">
                <a16:creationId xmlns:a16="http://schemas.microsoft.com/office/drawing/2014/main" id="{82818B62-F7FE-4423-B47F-BEADB95859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1" name="Group 180">
              <a:extLst>
                <a:ext uri="{FF2B5EF4-FFF2-40B4-BE49-F238E27FC236}">
                  <a16:creationId xmlns:a16="http://schemas.microsoft.com/office/drawing/2014/main" id="{08D8F34A-2048-4710-885B-6020E3A52A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3" name="Rectangle 5">
                <a:extLst>
                  <a:ext uri="{FF2B5EF4-FFF2-40B4-BE49-F238E27FC236}">
                    <a16:creationId xmlns:a16="http://schemas.microsoft.com/office/drawing/2014/main" id="{2BD59528-B946-437E-964B-E07B68C3956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4" name="Freeform 6">
                <a:extLst>
                  <a:ext uri="{FF2B5EF4-FFF2-40B4-BE49-F238E27FC236}">
                    <a16:creationId xmlns:a16="http://schemas.microsoft.com/office/drawing/2014/main" id="{E501D201-A6EF-40DD-A904-37280298A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7">
                <a:extLst>
                  <a:ext uri="{FF2B5EF4-FFF2-40B4-BE49-F238E27FC236}">
                    <a16:creationId xmlns:a16="http://schemas.microsoft.com/office/drawing/2014/main" id="{700C9926-C507-4642-A28B-4381982F27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Freeform 8">
                <a:extLst>
                  <a:ext uri="{FF2B5EF4-FFF2-40B4-BE49-F238E27FC236}">
                    <a16:creationId xmlns:a16="http://schemas.microsoft.com/office/drawing/2014/main" id="{F9C0AC4B-084B-44C7-9BB3-84B1AA7A6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Freeform 9">
                <a:extLst>
                  <a:ext uri="{FF2B5EF4-FFF2-40B4-BE49-F238E27FC236}">
                    <a16:creationId xmlns:a16="http://schemas.microsoft.com/office/drawing/2014/main" id="{765B71B8-526D-4CE9-9B29-380B4A63D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8" name="Freeform 10">
                <a:extLst>
                  <a:ext uri="{FF2B5EF4-FFF2-40B4-BE49-F238E27FC236}">
                    <a16:creationId xmlns:a16="http://schemas.microsoft.com/office/drawing/2014/main" id="{A5E131F6-E6F7-4C93-B2AC-6BEE7210A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9" name="Freeform 11">
                <a:extLst>
                  <a:ext uri="{FF2B5EF4-FFF2-40B4-BE49-F238E27FC236}">
                    <a16:creationId xmlns:a16="http://schemas.microsoft.com/office/drawing/2014/main" id="{36F8025F-A8BE-4215-AD98-F0E163D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12">
                <a:extLst>
                  <a:ext uri="{FF2B5EF4-FFF2-40B4-BE49-F238E27FC236}">
                    <a16:creationId xmlns:a16="http://schemas.microsoft.com/office/drawing/2014/main" id="{3FEE64BF-FE95-4329-8B60-ADB566F8C4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13">
                <a:extLst>
                  <a:ext uri="{FF2B5EF4-FFF2-40B4-BE49-F238E27FC236}">
                    <a16:creationId xmlns:a16="http://schemas.microsoft.com/office/drawing/2014/main" id="{742D24D5-73EA-4F42-A61D-FE001B1A9B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Freeform 14">
                <a:extLst>
                  <a:ext uri="{FF2B5EF4-FFF2-40B4-BE49-F238E27FC236}">
                    <a16:creationId xmlns:a16="http://schemas.microsoft.com/office/drawing/2014/main" id="{DC35DA0C-8EC9-48BE-A38B-B626CD2DB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3" name="Freeform 15">
                <a:extLst>
                  <a:ext uri="{FF2B5EF4-FFF2-40B4-BE49-F238E27FC236}">
                    <a16:creationId xmlns:a16="http://schemas.microsoft.com/office/drawing/2014/main" id="{FFD82B19-6C16-4221-83B3-40342C74D9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Line 16">
                <a:extLst>
                  <a:ext uri="{FF2B5EF4-FFF2-40B4-BE49-F238E27FC236}">
                    <a16:creationId xmlns:a16="http://schemas.microsoft.com/office/drawing/2014/main" id="{91BC2DD8-6333-4604-A9AD-AF058EBC634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05" name="Freeform 17">
                <a:extLst>
                  <a:ext uri="{FF2B5EF4-FFF2-40B4-BE49-F238E27FC236}">
                    <a16:creationId xmlns:a16="http://schemas.microsoft.com/office/drawing/2014/main" id="{867B3042-26EF-40D4-BB69-1CE99C569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18">
                <a:extLst>
                  <a:ext uri="{FF2B5EF4-FFF2-40B4-BE49-F238E27FC236}">
                    <a16:creationId xmlns:a16="http://schemas.microsoft.com/office/drawing/2014/main" id="{C54FD8EB-2552-4089-A064-A979E29F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19">
                <a:extLst>
                  <a:ext uri="{FF2B5EF4-FFF2-40B4-BE49-F238E27FC236}">
                    <a16:creationId xmlns:a16="http://schemas.microsoft.com/office/drawing/2014/main" id="{B906D2FC-267D-4E9E-AB79-A3F9F71D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20">
                <a:extLst>
                  <a:ext uri="{FF2B5EF4-FFF2-40B4-BE49-F238E27FC236}">
                    <a16:creationId xmlns:a16="http://schemas.microsoft.com/office/drawing/2014/main" id="{0414425E-C29B-4586-B8DF-6868ECC2E1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Rectangle 21">
                <a:extLst>
                  <a:ext uri="{FF2B5EF4-FFF2-40B4-BE49-F238E27FC236}">
                    <a16:creationId xmlns:a16="http://schemas.microsoft.com/office/drawing/2014/main" id="{CDBE75E0-D1A8-46A2-BEAA-A0291988ADC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10" name="Freeform 22">
                <a:extLst>
                  <a:ext uri="{FF2B5EF4-FFF2-40B4-BE49-F238E27FC236}">
                    <a16:creationId xmlns:a16="http://schemas.microsoft.com/office/drawing/2014/main" id="{43D2C92D-C4E9-4828-9F80-084603E71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23">
                <a:extLst>
                  <a:ext uri="{FF2B5EF4-FFF2-40B4-BE49-F238E27FC236}">
                    <a16:creationId xmlns:a16="http://schemas.microsoft.com/office/drawing/2014/main" id="{746EAB08-DCFC-4A40-99E8-E8E3ED92DC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24">
                <a:extLst>
                  <a:ext uri="{FF2B5EF4-FFF2-40B4-BE49-F238E27FC236}">
                    <a16:creationId xmlns:a16="http://schemas.microsoft.com/office/drawing/2014/main" id="{C11CD8F1-C1C6-4E75-AC97-3EDEF9F33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3" name="Freeform 25">
                <a:extLst>
                  <a:ext uri="{FF2B5EF4-FFF2-40B4-BE49-F238E27FC236}">
                    <a16:creationId xmlns:a16="http://schemas.microsoft.com/office/drawing/2014/main" id="{2C0D5227-1C13-4FC8-B5E4-8F31CE08F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4" name="Freeform 26">
                <a:extLst>
                  <a:ext uri="{FF2B5EF4-FFF2-40B4-BE49-F238E27FC236}">
                    <a16:creationId xmlns:a16="http://schemas.microsoft.com/office/drawing/2014/main" id="{FCE27CDF-D928-46AC-AA53-9B9D3A2D5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5" name="Freeform 27">
                <a:extLst>
                  <a:ext uri="{FF2B5EF4-FFF2-40B4-BE49-F238E27FC236}">
                    <a16:creationId xmlns:a16="http://schemas.microsoft.com/office/drawing/2014/main" id="{CA2F8135-1DDF-47CC-9187-B929982C5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6" name="Freeform 28">
                <a:extLst>
                  <a:ext uri="{FF2B5EF4-FFF2-40B4-BE49-F238E27FC236}">
                    <a16:creationId xmlns:a16="http://schemas.microsoft.com/office/drawing/2014/main" id="{9F3AE01D-F193-4221-9EFA-B46875265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7" name="Freeform 29">
                <a:extLst>
                  <a:ext uri="{FF2B5EF4-FFF2-40B4-BE49-F238E27FC236}">
                    <a16:creationId xmlns:a16="http://schemas.microsoft.com/office/drawing/2014/main" id="{7808422C-2145-4A5B-BD80-D18FF720C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8" name="Freeform 30">
                <a:extLst>
                  <a:ext uri="{FF2B5EF4-FFF2-40B4-BE49-F238E27FC236}">
                    <a16:creationId xmlns:a16="http://schemas.microsoft.com/office/drawing/2014/main" id="{987F6D2E-7C49-41A2-9B29-C6E1A365F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9" name="Freeform 31">
                <a:extLst>
                  <a:ext uri="{FF2B5EF4-FFF2-40B4-BE49-F238E27FC236}">
                    <a16:creationId xmlns:a16="http://schemas.microsoft.com/office/drawing/2014/main" id="{26F1D2B4-D9F2-4D30-AF5B-E0F0F8B4FE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82" name="Group 181">
              <a:extLst>
                <a:ext uri="{FF2B5EF4-FFF2-40B4-BE49-F238E27FC236}">
                  <a16:creationId xmlns:a16="http://schemas.microsoft.com/office/drawing/2014/main" id="{E8E1273E-EDE2-4A3A-B711-7C633D6F04D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3" name="Freeform 32">
                <a:extLst>
                  <a:ext uri="{FF2B5EF4-FFF2-40B4-BE49-F238E27FC236}">
                    <a16:creationId xmlns:a16="http://schemas.microsoft.com/office/drawing/2014/main" id="{B63B0065-EB02-4B15-A2D1-8BF654B8A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33">
                <a:extLst>
                  <a:ext uri="{FF2B5EF4-FFF2-40B4-BE49-F238E27FC236}">
                    <a16:creationId xmlns:a16="http://schemas.microsoft.com/office/drawing/2014/main" id="{E57426CB-66F7-4E49-A669-66628242C9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34">
                <a:extLst>
                  <a:ext uri="{FF2B5EF4-FFF2-40B4-BE49-F238E27FC236}">
                    <a16:creationId xmlns:a16="http://schemas.microsoft.com/office/drawing/2014/main" id="{13E7D034-6F93-4C3D-B0D4-5C7112065E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35">
                <a:extLst>
                  <a:ext uri="{FF2B5EF4-FFF2-40B4-BE49-F238E27FC236}">
                    <a16:creationId xmlns:a16="http://schemas.microsoft.com/office/drawing/2014/main" id="{544587B9-2C96-4F49-9D32-4B9561513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36">
                <a:extLst>
                  <a:ext uri="{FF2B5EF4-FFF2-40B4-BE49-F238E27FC236}">
                    <a16:creationId xmlns:a16="http://schemas.microsoft.com/office/drawing/2014/main" id="{89C0C949-76C7-4C92-9296-CD1C2EF760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37">
                <a:extLst>
                  <a:ext uri="{FF2B5EF4-FFF2-40B4-BE49-F238E27FC236}">
                    <a16:creationId xmlns:a16="http://schemas.microsoft.com/office/drawing/2014/main" id="{88A24927-AAB9-451E-B0A0-A405AA62A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38">
                <a:extLst>
                  <a:ext uri="{FF2B5EF4-FFF2-40B4-BE49-F238E27FC236}">
                    <a16:creationId xmlns:a16="http://schemas.microsoft.com/office/drawing/2014/main" id="{EB081E7B-E0CD-441B-B79D-E93D2AEBD6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39">
                <a:extLst>
                  <a:ext uri="{FF2B5EF4-FFF2-40B4-BE49-F238E27FC236}">
                    <a16:creationId xmlns:a16="http://schemas.microsoft.com/office/drawing/2014/main" id="{7D5730F8-66D4-4B1F-B8ED-FF90B6DF2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40">
                <a:extLst>
                  <a:ext uri="{FF2B5EF4-FFF2-40B4-BE49-F238E27FC236}">
                    <a16:creationId xmlns:a16="http://schemas.microsoft.com/office/drawing/2014/main" id="{889A6C05-5677-4961-9C01-68C74E42B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Rectangle 41">
                <a:extLst>
                  <a:ext uri="{FF2B5EF4-FFF2-40B4-BE49-F238E27FC236}">
                    <a16:creationId xmlns:a16="http://schemas.microsoft.com/office/drawing/2014/main" id="{8C7CB0DC-7079-4F28-81F7-057DE28ED8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 name="Title 1"/>
          <p:cNvSpPr>
            <a:spLocks noGrp="1"/>
          </p:cNvSpPr>
          <p:nvPr>
            <p:ph type="title"/>
          </p:nvPr>
        </p:nvSpPr>
        <p:spPr>
          <a:xfrm>
            <a:off x="1113535" y="404786"/>
            <a:ext cx="9905998" cy="1478570"/>
          </a:xfrm>
        </p:spPr>
        <p:txBody>
          <a:bodyPr vert="horz" lIns="91440" tIns="45720" rIns="91440" bIns="45720" rtlCol="0" anchor="ctr">
            <a:normAutofit/>
          </a:bodyPr>
          <a:lstStyle/>
          <a:p>
            <a:pPr algn="ctr"/>
            <a:r>
              <a:rPr lang="en-US" dirty="0">
                <a:latin typeface="Arial Nova Cond Light"/>
              </a:rPr>
              <a:t>Mobile  Payments</a:t>
            </a:r>
            <a:br>
              <a:rPr lang="en-US" dirty="0">
                <a:latin typeface="Arial Nova Cond Light"/>
              </a:rPr>
            </a:br>
            <a:r>
              <a:rPr lang="en-US" dirty="0" err="1">
                <a:latin typeface="Arial Nova Cond Light"/>
              </a:rPr>
              <a:t>ApplePay</a:t>
            </a:r>
            <a:r>
              <a:rPr lang="en-US" dirty="0">
                <a:latin typeface="Arial Nova Cond Light"/>
              </a:rPr>
              <a:t>, Venmo, </a:t>
            </a:r>
            <a:r>
              <a:rPr lang="en-US" dirty="0" err="1">
                <a:latin typeface="Arial Nova Cond Light"/>
              </a:rPr>
              <a:t>Paypal</a:t>
            </a:r>
            <a:r>
              <a:rPr lang="en-US" dirty="0">
                <a:latin typeface="Arial Nova Cond Light"/>
              </a:rPr>
              <a:t> and mobile swipes</a:t>
            </a:r>
            <a:endParaRPr lang="en-US"/>
          </a:p>
        </p:txBody>
      </p:sp>
      <p:pic>
        <p:nvPicPr>
          <p:cNvPr id="68" name="Picture 67">
            <a:extLst>
              <a:ext uri="{FF2B5EF4-FFF2-40B4-BE49-F238E27FC236}">
                <a16:creationId xmlns:a16="http://schemas.microsoft.com/office/drawing/2014/main" id="{B1DA58F4-9B03-43D8-858A-1E3521368C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 b="37075"/>
          <a:stretch/>
        </p:blipFill>
        <p:spPr>
          <a:xfrm>
            <a:off x="1002021" y="1995689"/>
            <a:ext cx="2950412" cy="402936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Content Placeholder 5">
            <a:extLst>
              <a:ext uri="{FF2B5EF4-FFF2-40B4-BE49-F238E27FC236}">
                <a16:creationId xmlns:a16="http://schemas.microsoft.com/office/drawing/2014/main" id="{73F33278-E4F9-4FF6-B6B1-9942CFC4167F}"/>
              </a:ext>
            </a:extLst>
          </p:cNvPr>
          <p:cNvPicPr>
            <a:picLocks noChangeAspect="1"/>
          </p:cNvPicPr>
          <p:nvPr/>
        </p:nvPicPr>
        <p:blipFill>
          <a:blip r:embed="rId5"/>
          <a:stretch>
            <a:fillRect/>
          </a:stretch>
        </p:blipFill>
        <p:spPr>
          <a:xfrm>
            <a:off x="7978875" y="1998586"/>
            <a:ext cx="2705590" cy="391137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Picture 4" descr="Graphical user interface, application&#10;&#10;Description automatically generated">
            <a:extLst>
              <a:ext uri="{FF2B5EF4-FFF2-40B4-BE49-F238E27FC236}">
                <a16:creationId xmlns:a16="http://schemas.microsoft.com/office/drawing/2014/main" id="{57686FFC-848D-8940-9AFE-35EF8E1BE4E3}"/>
              </a:ext>
            </a:extLst>
          </p:cNvPr>
          <p:cNvPicPr>
            <a:picLocks noChangeAspect="1"/>
          </p:cNvPicPr>
          <p:nvPr/>
        </p:nvPicPr>
        <p:blipFill>
          <a:blip r:embed="rId6"/>
          <a:stretch>
            <a:fillRect/>
          </a:stretch>
        </p:blipFill>
        <p:spPr>
          <a:xfrm>
            <a:off x="4890428" y="2345284"/>
            <a:ext cx="2256801" cy="169042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9" name="Picture 9" descr="Logo&#10;&#10;Description automatically generated">
            <a:extLst>
              <a:ext uri="{FF2B5EF4-FFF2-40B4-BE49-F238E27FC236}">
                <a16:creationId xmlns:a16="http://schemas.microsoft.com/office/drawing/2014/main" id="{EA6D1675-7ECD-301D-B811-F9DB84BE7E64}"/>
              </a:ext>
            </a:extLst>
          </p:cNvPr>
          <p:cNvPicPr>
            <a:picLocks noGrp="1" noChangeAspect="1"/>
          </p:cNvPicPr>
          <p:nvPr>
            <p:ph sz="half" idx="1"/>
          </p:nvPr>
        </p:nvPicPr>
        <p:blipFill>
          <a:blip r:embed="rId7"/>
          <a:stretch>
            <a:fillRect/>
          </a:stretch>
        </p:blipFill>
        <p:spPr>
          <a:xfrm>
            <a:off x="4682630" y="4627509"/>
            <a:ext cx="2675586" cy="1285397"/>
          </a:xfrm>
        </p:spPr>
      </p:pic>
    </p:spTree>
    <p:extLst>
      <p:ext uri="{BB962C8B-B14F-4D97-AF65-F5344CB8AC3E}">
        <p14:creationId xmlns:p14="http://schemas.microsoft.com/office/powerpoint/2010/main" val="378324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1" name="Rectangle 55">
            <a:extLst>
              <a:ext uri="{FF2B5EF4-FFF2-40B4-BE49-F238E27FC236}">
                <a16:creationId xmlns:a16="http://schemas.microsoft.com/office/drawing/2014/main" id="{EAC88772-6DB3-49EC-9C8A-A0B46ACE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3AF2-AD52-B320-7C13-E0E9310CE503}"/>
              </a:ext>
            </a:extLst>
          </p:cNvPr>
          <p:cNvSpPr>
            <a:spLocks noGrp="1"/>
          </p:cNvSpPr>
          <p:nvPr>
            <p:ph type="title"/>
          </p:nvPr>
        </p:nvSpPr>
        <p:spPr>
          <a:xfrm>
            <a:off x="8194878" y="1065955"/>
            <a:ext cx="2851413" cy="4817318"/>
          </a:xfrm>
        </p:spPr>
        <p:txBody>
          <a:bodyPr anchor="ctr">
            <a:normAutofit/>
          </a:bodyPr>
          <a:lstStyle/>
          <a:p>
            <a:r>
              <a:rPr lang="en-US" sz="3100"/>
              <a:t>Convenience </a:t>
            </a:r>
          </a:p>
        </p:txBody>
      </p:sp>
      <p:sp>
        <p:nvSpPr>
          <p:cNvPr id="102" name="Round Diagonal Corner Rectangle 6">
            <a:extLst>
              <a:ext uri="{FF2B5EF4-FFF2-40B4-BE49-F238E27FC236}">
                <a16:creationId xmlns:a16="http://schemas.microsoft.com/office/drawing/2014/main" id="{17A3DD84-FAA5-438A-8462-D1E01EA0D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1410"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icture Placeholder 2">
            <a:extLst>
              <a:ext uri="{FF2B5EF4-FFF2-40B4-BE49-F238E27FC236}">
                <a16:creationId xmlns:a16="http://schemas.microsoft.com/office/drawing/2014/main" id="{284BFE5D-C156-BEE1-115A-E988B7B00650}"/>
              </a:ext>
            </a:extLst>
          </p:cNvPr>
          <p:cNvSpPr>
            <a:spLocks noGrp="1"/>
          </p:cNvSpPr>
          <p:nvPr>
            <p:ph idx="1"/>
          </p:nvPr>
        </p:nvSpPr>
        <p:spPr>
          <a:xfrm>
            <a:off x="1141412" y="1065955"/>
            <a:ext cx="5749774" cy="4725246"/>
          </a:xfrm>
        </p:spPr>
        <p:txBody>
          <a:bodyPr vert="horz" lIns="91440" tIns="45720" rIns="91440" bIns="45720" rtlCol="0" anchor="ctr">
            <a:normAutofit/>
          </a:bodyPr>
          <a:lstStyle/>
          <a:p>
            <a:pPr marL="0" indent="0">
              <a:lnSpc>
                <a:spcPct val="110000"/>
              </a:lnSpc>
              <a:buNone/>
            </a:pPr>
            <a:r>
              <a:rPr lang="en-US" sz="1800" b="1">
                <a:latin typeface="Arial Nova Cond Light"/>
              </a:rPr>
              <a:t>1. Taking a Jab at the Convenience</a:t>
            </a:r>
            <a:endParaRPr lang="en-US" sz="1800">
              <a:latin typeface="Arial Nova Cond Light"/>
            </a:endParaRPr>
          </a:p>
          <a:p>
            <a:pPr>
              <a:lnSpc>
                <a:spcPct val="110000"/>
              </a:lnSpc>
            </a:pPr>
            <a:r>
              <a:rPr lang="en-US" sz="1800">
                <a:latin typeface="Arial Nova Cond Light"/>
                <a:ea typeface="+mn-lt"/>
                <a:cs typeface="+mn-lt"/>
              </a:rPr>
              <a:t>One of Venmo’s greatest perks is its convenience. Unfortunately, collecting your donors’ names and email addresses isn’t a built-in option with personal Venmo accounts. Because this information is crucial to your nonprofit, you’ll need to add extra steps to get your hands on it. Naturally, more steps equal less convenience, which counters the original purpose.</a:t>
            </a:r>
            <a:endParaRPr lang="en-US" sz="1800">
              <a:latin typeface="Arial Nova Cond Light"/>
            </a:endParaRPr>
          </a:p>
          <a:p>
            <a:pPr marL="0" indent="0">
              <a:lnSpc>
                <a:spcPct val="110000"/>
              </a:lnSpc>
              <a:buNone/>
            </a:pPr>
            <a:r>
              <a:rPr lang="en-US" sz="1800" b="1">
                <a:latin typeface="Arial Nova Cond Light"/>
              </a:rPr>
              <a:t>2. Tax Reporting Obstacles</a:t>
            </a:r>
            <a:endParaRPr lang="en-US" sz="1800">
              <a:latin typeface="Arial Nova Cond Light"/>
            </a:endParaRPr>
          </a:p>
          <a:p>
            <a:pPr>
              <a:lnSpc>
                <a:spcPct val="110000"/>
              </a:lnSpc>
            </a:pPr>
            <a:r>
              <a:rPr lang="en-US" sz="1800">
                <a:latin typeface="Arial Nova Cond Light"/>
                <a:ea typeface="+mn-lt"/>
                <a:cs typeface="+mn-lt"/>
              </a:rPr>
              <a:t>For a platform to qualify for accepting online donations, it needs to be able to issue tax-compliant receipts. However, this feature isn’t available with personal Venmo accounts. Failure to issue tax-compliant receipts will result in revoking your nonprofit </a:t>
            </a:r>
            <a:r>
              <a:rPr lang="en-US" sz="1800">
                <a:latin typeface="Arial Nova Cond Light"/>
                <a:ea typeface="+mn-lt"/>
                <a:cs typeface="+mn-lt"/>
                <a:hlinkClick r:id="rId3"/>
              </a:rPr>
              <a:t>501(c)(3)</a:t>
            </a:r>
            <a:r>
              <a:rPr lang="en-US" sz="1800">
                <a:latin typeface="Arial Nova Cond Light"/>
                <a:ea typeface="+mn-lt"/>
                <a:cs typeface="+mn-lt"/>
              </a:rPr>
              <a:t> license.</a:t>
            </a:r>
            <a:endParaRPr lang="en-US" sz="1800">
              <a:latin typeface="Arial Nova Cond Light"/>
            </a:endParaRPr>
          </a:p>
          <a:p>
            <a:pPr>
              <a:lnSpc>
                <a:spcPct val="110000"/>
              </a:lnSpc>
            </a:pPr>
            <a:endParaRPr lang="en-US" sz="1800"/>
          </a:p>
        </p:txBody>
      </p:sp>
      <p:cxnSp>
        <p:nvCxnSpPr>
          <p:cNvPr id="60" name="Straight Connector 59">
            <a:extLst>
              <a:ext uri="{FF2B5EF4-FFF2-40B4-BE49-F238E27FC236}">
                <a16:creationId xmlns:a16="http://schemas.microsoft.com/office/drawing/2014/main" id="{46640D31-0CFD-4B3F-AE95-530AA517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2562"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25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611" y="307676"/>
            <a:ext cx="3856037" cy="618308"/>
          </a:xfrm>
        </p:spPr>
        <p:txBody>
          <a:bodyPr/>
          <a:lstStyle/>
          <a:p>
            <a:r>
              <a:rPr lang="en-US" dirty="0" err="1">
                <a:latin typeface="Arial" panose="020B0604020202020204" pitchFamily="34" charset="0"/>
                <a:cs typeface="Arial" panose="020B0604020202020204" pitchFamily="34" charset="0"/>
              </a:rPr>
              <a:t>pAYPAL</a:t>
            </a:r>
            <a:endParaRPr lang="en-US" dirty="0"/>
          </a:p>
        </p:txBody>
      </p:sp>
      <p:sp>
        <p:nvSpPr>
          <p:cNvPr id="3" name="Content Placeholder 2"/>
          <p:cNvSpPr>
            <a:spLocks noGrp="1"/>
          </p:cNvSpPr>
          <p:nvPr>
            <p:ph idx="1"/>
          </p:nvPr>
        </p:nvSpPr>
        <p:spPr>
          <a:xfrm>
            <a:off x="6958411" y="1826324"/>
            <a:ext cx="4849949" cy="2931913"/>
          </a:xfrm>
        </p:spPr>
        <p:txBody>
          <a:bodyPr>
            <a:normAutofit fontScale="92500" lnSpcReduction="10000"/>
          </a:bodyPr>
          <a:lstStyle/>
          <a:p>
            <a:pPr marL="0" indent="0">
              <a:buNone/>
            </a:pPr>
            <a:r>
              <a:rPr lang="en-US" dirty="0">
                <a:latin typeface="Arial Nova Cond Light"/>
              </a:rPr>
              <a:t>Fee’s: VSUF is a registered charity, our account is receiving a discounted rate.</a:t>
            </a:r>
          </a:p>
          <a:p>
            <a:r>
              <a:rPr lang="en-US" dirty="0">
                <a:latin typeface="Arial Nova Cond Light"/>
              </a:rPr>
              <a:t>Your fee for online payments has been adjusted to 1.99% + $0.49 per transaction.</a:t>
            </a:r>
          </a:p>
          <a:p>
            <a:r>
              <a:rPr lang="en-US" dirty="0">
                <a:latin typeface="Arial Nova Cond Light"/>
              </a:rPr>
              <a:t>Donor pays $10.00 for tickets. 	(10.0)(0.0199)  + 0.49 = 0.698 Fee</a:t>
            </a:r>
          </a:p>
          <a:p>
            <a:pPr lvl="2"/>
            <a:r>
              <a:rPr lang="en-US" b="1" dirty="0">
                <a:latin typeface="Arial Nova Cond Light"/>
              </a:rPr>
              <a:t>Net Revenue = $9.31</a:t>
            </a:r>
          </a:p>
          <a:p>
            <a:pPr lvl="1"/>
            <a:endParaRPr lang="en-US" dirty="0">
              <a:latin typeface="Arial Nova Cond Light"/>
            </a:endParaRPr>
          </a:p>
          <a:p>
            <a:pPr lvl="2"/>
            <a:endParaRPr lang="en-US" dirty="0">
              <a:latin typeface="Arial Nova Cond Light"/>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85" y="1347014"/>
            <a:ext cx="6378744" cy="4451363"/>
          </a:xfrm>
          <a:prstGeom prst="rect">
            <a:avLst/>
          </a:prstGeom>
        </p:spPr>
      </p:pic>
    </p:spTree>
    <p:extLst>
      <p:ext uri="{BB962C8B-B14F-4D97-AF65-F5344CB8AC3E}">
        <p14:creationId xmlns:p14="http://schemas.microsoft.com/office/powerpoint/2010/main" val="426801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9"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0ECDF8C-5F47-8733-E90C-CDB396C49B9C}"/>
              </a:ext>
            </a:extLst>
          </p:cNvPr>
          <p:cNvSpPr>
            <a:spLocks noGrp="1"/>
          </p:cNvSpPr>
          <p:nvPr>
            <p:ph type="title"/>
          </p:nvPr>
        </p:nvSpPr>
        <p:spPr>
          <a:xfrm>
            <a:off x="853330" y="1134681"/>
            <a:ext cx="2743310" cy="4255025"/>
          </a:xfrm>
        </p:spPr>
        <p:txBody>
          <a:bodyPr>
            <a:normAutofit/>
          </a:bodyPr>
          <a:lstStyle/>
          <a:p>
            <a:r>
              <a:rPr lang="en-US">
                <a:solidFill>
                  <a:srgbClr val="FFFFFF"/>
                </a:solidFill>
                <a:latin typeface="Arial Nova Cond Light"/>
                <a:ea typeface="+mj-lt"/>
                <a:cs typeface="+mj-lt"/>
              </a:rPr>
              <a:t>Methods of Payment for Donations</a:t>
            </a:r>
            <a:endParaRPr lang="en-US">
              <a:solidFill>
                <a:srgbClr val="FFFFFF"/>
              </a:solidFill>
              <a:latin typeface="Arial Nova Cond Light"/>
            </a:endParaRPr>
          </a:p>
        </p:txBody>
      </p:sp>
      <p:graphicFrame>
        <p:nvGraphicFramePr>
          <p:cNvPr id="41" name="Content Placeholder 2">
            <a:extLst>
              <a:ext uri="{FF2B5EF4-FFF2-40B4-BE49-F238E27FC236}">
                <a16:creationId xmlns:a16="http://schemas.microsoft.com/office/drawing/2014/main" id="{BD7FF1FC-902C-57A8-226C-A435BB16C511}"/>
              </a:ext>
            </a:extLst>
          </p:cNvPr>
          <p:cNvGraphicFramePr>
            <a:graphicFrameLocks noGrp="1"/>
          </p:cNvGraphicFramePr>
          <p:nvPr>
            <p:ph idx="1"/>
            <p:extLst>
              <p:ext uri="{D42A27DB-BD31-4B8C-83A1-F6EECF244321}">
                <p14:modId xmlns:p14="http://schemas.microsoft.com/office/powerpoint/2010/main" val="402664198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15391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59" y="230289"/>
            <a:ext cx="8353000" cy="6400800"/>
          </a:xfrm>
          <a:prstGeom prst="rect">
            <a:avLst/>
          </a:prstGeom>
        </p:spPr>
      </p:pic>
    </p:spTree>
    <p:extLst>
      <p:ext uri="{BB962C8B-B14F-4D97-AF65-F5344CB8AC3E}">
        <p14:creationId xmlns:p14="http://schemas.microsoft.com/office/powerpoint/2010/main" val="225255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813" y="141221"/>
            <a:ext cx="8508485" cy="6400800"/>
          </a:xfrm>
          <a:prstGeom prst="rect">
            <a:avLst/>
          </a:prstGeom>
        </p:spPr>
      </p:pic>
    </p:spTree>
    <p:extLst>
      <p:ext uri="{BB962C8B-B14F-4D97-AF65-F5344CB8AC3E}">
        <p14:creationId xmlns:p14="http://schemas.microsoft.com/office/powerpoint/2010/main" val="85047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07" y="185737"/>
            <a:ext cx="8508485" cy="6400800"/>
          </a:xfrm>
          <a:prstGeom prst="rect">
            <a:avLst/>
          </a:prstGeom>
        </p:spPr>
      </p:pic>
    </p:spTree>
    <p:extLst>
      <p:ext uri="{BB962C8B-B14F-4D97-AF65-F5344CB8AC3E}">
        <p14:creationId xmlns:p14="http://schemas.microsoft.com/office/powerpoint/2010/main" val="254747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0"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1" name="Group 13">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8"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6" name="Group 15">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28B8FAFC-EA3A-F495-8639-1C7572497FAD}"/>
              </a:ext>
            </a:extLst>
          </p:cNvPr>
          <p:cNvSpPr>
            <a:spLocks noGrp="1"/>
          </p:cNvSpPr>
          <p:nvPr>
            <p:ph type="title"/>
          </p:nvPr>
        </p:nvSpPr>
        <p:spPr>
          <a:xfrm>
            <a:off x="1141412" y="618518"/>
            <a:ext cx="5894387" cy="626808"/>
          </a:xfrm>
        </p:spPr>
        <p:txBody>
          <a:bodyPr vert="horz" lIns="91440" tIns="45720" rIns="91440" bIns="45720" rtlCol="0" anchor="b">
            <a:normAutofit/>
          </a:bodyPr>
          <a:lstStyle/>
          <a:p>
            <a:r>
              <a:rPr lang="en-US" sz="3600" dirty="0">
                <a:latin typeface="Arial Nova Cond Light"/>
              </a:rPr>
              <a:t>Summary</a:t>
            </a:r>
          </a:p>
        </p:txBody>
      </p:sp>
      <p:sp>
        <p:nvSpPr>
          <p:cNvPr id="3" name="Text Placeholder 2">
            <a:extLst>
              <a:ext uri="{FF2B5EF4-FFF2-40B4-BE49-F238E27FC236}">
                <a16:creationId xmlns:a16="http://schemas.microsoft.com/office/drawing/2014/main" id="{335983E5-9581-0D18-CB4E-6E78BF2BBC29}"/>
              </a:ext>
            </a:extLst>
          </p:cNvPr>
          <p:cNvSpPr>
            <a:spLocks noGrp="1"/>
          </p:cNvSpPr>
          <p:nvPr>
            <p:ph type="body" sz="half" idx="2"/>
          </p:nvPr>
        </p:nvSpPr>
        <p:spPr>
          <a:xfrm>
            <a:off x="1141412" y="1730375"/>
            <a:ext cx="5894388" cy="4383042"/>
          </a:xfrm>
        </p:spPr>
        <p:txBody>
          <a:bodyPr vert="horz" lIns="91440" tIns="45720" rIns="91440" bIns="45720" rtlCol="0" anchor="t">
            <a:normAutofit/>
          </a:bodyPr>
          <a:lstStyle/>
          <a:p>
            <a:pPr marL="285750" indent="-285750">
              <a:lnSpc>
                <a:spcPct val="90000"/>
              </a:lnSpc>
              <a:buFont typeface="Arial"/>
              <a:buChar char="•"/>
            </a:pPr>
            <a:r>
              <a:rPr lang="en-US" sz="3000" dirty="0">
                <a:latin typeface="Arial Nova Cond Light"/>
                <a:ea typeface="+mn-lt"/>
                <a:cs typeface="+mn-lt"/>
              </a:rPr>
              <a:t>For all event registrations, use </a:t>
            </a:r>
            <a:r>
              <a:rPr lang="en-US" sz="3000" dirty="0" err="1">
                <a:latin typeface="Arial Nova Cond Light"/>
                <a:ea typeface="+mn-lt"/>
                <a:cs typeface="+mn-lt"/>
              </a:rPr>
              <a:t>NetCommunity</a:t>
            </a:r>
            <a:endParaRPr lang="en-US" sz="3000" dirty="0">
              <a:latin typeface="Arial Nova Cond Light"/>
              <a:ea typeface="+mn-lt"/>
              <a:cs typeface="+mn-lt"/>
            </a:endParaRPr>
          </a:p>
          <a:p>
            <a:pPr marL="285750" indent="-285750">
              <a:lnSpc>
                <a:spcPct val="90000"/>
              </a:lnSpc>
              <a:buFont typeface="Arial"/>
              <a:buChar char="•"/>
            </a:pPr>
            <a:r>
              <a:rPr lang="en-US" sz="3000" dirty="0">
                <a:latin typeface="Arial Nova Cond Light"/>
                <a:ea typeface="+mn-lt"/>
                <a:cs typeface="+mn-lt"/>
              </a:rPr>
              <a:t>For card not present donations, use </a:t>
            </a:r>
            <a:r>
              <a:rPr lang="en-US" sz="3000" dirty="0" err="1">
                <a:latin typeface="Arial Nova Cond Light"/>
                <a:ea typeface="+mn-lt"/>
                <a:cs typeface="+mn-lt"/>
              </a:rPr>
              <a:t>NetCommunity</a:t>
            </a:r>
            <a:r>
              <a:rPr lang="en-US" sz="3000" dirty="0">
                <a:latin typeface="Arial Nova Cond Light"/>
                <a:ea typeface="+mn-lt"/>
                <a:cs typeface="+mn-lt"/>
              </a:rPr>
              <a:t> or Give Campus general donation pages</a:t>
            </a:r>
          </a:p>
          <a:p>
            <a:pPr marL="285750" indent="-285750">
              <a:lnSpc>
                <a:spcPct val="90000"/>
              </a:lnSpc>
              <a:buFont typeface="Arial"/>
              <a:buChar char="•"/>
            </a:pPr>
            <a:r>
              <a:rPr lang="en-US" sz="3000" dirty="0">
                <a:latin typeface="Arial Nova Cond Light"/>
                <a:ea typeface="+mn-lt"/>
                <a:cs typeface="+mn-lt"/>
              </a:rPr>
              <a:t>For card present donations, use </a:t>
            </a:r>
            <a:r>
              <a:rPr lang="en-US" sz="3000" dirty="0" err="1">
                <a:latin typeface="Arial Nova Cond Light"/>
                <a:ea typeface="+mn-lt"/>
                <a:cs typeface="+mn-lt"/>
              </a:rPr>
              <a:t>MobilePay</a:t>
            </a:r>
            <a:r>
              <a:rPr lang="en-US" sz="3000" dirty="0">
                <a:latin typeface="Arial Nova Cond Light"/>
                <a:ea typeface="+mn-lt"/>
                <a:cs typeface="+mn-lt"/>
              </a:rPr>
              <a:t>/Swipe (</a:t>
            </a:r>
            <a:r>
              <a:rPr lang="en-US" sz="3000" dirty="0" err="1">
                <a:latin typeface="Arial Nova Cond Light"/>
                <a:ea typeface="+mn-lt"/>
                <a:cs typeface="+mn-lt"/>
              </a:rPr>
              <a:t>ApplePay</a:t>
            </a:r>
            <a:r>
              <a:rPr lang="en-US" sz="3000" dirty="0">
                <a:latin typeface="Arial Nova Cond Light"/>
                <a:ea typeface="+mn-lt"/>
                <a:cs typeface="+mn-lt"/>
              </a:rPr>
              <a:t>)</a:t>
            </a:r>
            <a:endParaRPr lang="en-US" sz="3000" dirty="0">
              <a:latin typeface="Arial Nova Cond Light"/>
            </a:endParaRPr>
          </a:p>
        </p:txBody>
      </p:sp>
      <p:pic>
        <p:nvPicPr>
          <p:cNvPr id="7" name="Picture 7">
            <a:extLst>
              <a:ext uri="{FF2B5EF4-FFF2-40B4-BE49-F238E27FC236}">
                <a16:creationId xmlns:a16="http://schemas.microsoft.com/office/drawing/2014/main" id="{38AF1924-69DC-CBDD-F59C-63EEBF350D4B}"/>
              </a:ext>
            </a:extLst>
          </p:cNvPr>
          <p:cNvPicPr>
            <a:picLocks noGrp="1" noChangeAspect="1"/>
          </p:cNvPicPr>
          <p:nvPr>
            <p:ph type="pic" idx="1"/>
          </p:nvPr>
        </p:nvPicPr>
        <p:blipFill rotWithShape="1">
          <a:blip r:embed="rId4"/>
          <a:srcRect l="19023" r="33743"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9147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US"/>
              <a:t>Advertising/Marketing Options</a:t>
            </a:r>
          </a:p>
        </p:txBody>
      </p:sp>
      <p:sp>
        <p:nvSpPr>
          <p:cNvPr id="109" name="Freeform: Shape 10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Oval 11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67" name="Picture 166">
            <a:extLst>
              <a:ext uri="{FF2B5EF4-FFF2-40B4-BE49-F238E27FC236}">
                <a16:creationId xmlns:a16="http://schemas.microsoft.com/office/drawing/2014/main" id="{15C44CE2-FDB2-A274-C218-9A1B039BE7D3}"/>
              </a:ext>
            </a:extLst>
          </p:cNvPr>
          <p:cNvPicPr>
            <a:picLocks noChangeAspect="1"/>
          </p:cNvPicPr>
          <p:nvPr/>
        </p:nvPicPr>
        <p:blipFill rotWithShape="1">
          <a:blip r:embed="rId2"/>
          <a:srcRect l="25733" r="7625" b="1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5" name="Freeform: Shape 11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17" name="Straight Connector 11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 name="Freeform: Shape 12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166" name="Content Placeholder 2">
            <a:extLst>
              <a:ext uri="{FF2B5EF4-FFF2-40B4-BE49-F238E27FC236}">
                <a16:creationId xmlns:a16="http://schemas.microsoft.com/office/drawing/2014/main" id="{D658F3AE-9B72-7155-D7B9-2C9E86D9E11A}"/>
              </a:ext>
            </a:extLst>
          </p:cNvPr>
          <p:cNvGraphicFramePr>
            <a:graphicFrameLocks noGrp="1"/>
          </p:cNvGraphicFramePr>
          <p:nvPr>
            <p:ph idx="1"/>
            <p:extLst>
              <p:ext uri="{D42A27DB-BD31-4B8C-83A1-F6EECF244321}">
                <p14:modId xmlns:p14="http://schemas.microsoft.com/office/powerpoint/2010/main" val="305373632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38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DF97-31B9-548F-EA7E-F7CCDFEA786D}"/>
              </a:ext>
            </a:extLst>
          </p:cNvPr>
          <p:cNvSpPr>
            <a:spLocks noGrp="1"/>
          </p:cNvSpPr>
          <p:nvPr>
            <p:ph type="title"/>
          </p:nvPr>
        </p:nvSpPr>
        <p:spPr>
          <a:xfrm>
            <a:off x="1141411" y="228357"/>
            <a:ext cx="9906000" cy="1477961"/>
          </a:xfrm>
        </p:spPr>
        <p:txBody>
          <a:bodyPr/>
          <a:lstStyle/>
          <a:p>
            <a:pPr algn="ctr"/>
            <a:r>
              <a:rPr lang="en-US" dirty="0">
                <a:latin typeface="Arial Nova Cond Light"/>
              </a:rPr>
              <a:t>Equipment needed for mobile swipe terminal</a:t>
            </a:r>
            <a:endParaRPr lang="en-US"/>
          </a:p>
        </p:txBody>
      </p:sp>
      <p:sp>
        <p:nvSpPr>
          <p:cNvPr id="3" name="Text Placeholder 2">
            <a:extLst>
              <a:ext uri="{FF2B5EF4-FFF2-40B4-BE49-F238E27FC236}">
                <a16:creationId xmlns:a16="http://schemas.microsoft.com/office/drawing/2014/main" id="{3EA8121F-37F2-B4AE-3395-69A405AD4B28}"/>
              </a:ext>
            </a:extLst>
          </p:cNvPr>
          <p:cNvSpPr>
            <a:spLocks noGrp="1"/>
          </p:cNvSpPr>
          <p:nvPr>
            <p:ph type="body" idx="1"/>
          </p:nvPr>
        </p:nvSpPr>
        <p:spPr>
          <a:xfrm>
            <a:off x="1018327" y="1585178"/>
            <a:ext cx="4649783" cy="823912"/>
          </a:xfrm>
        </p:spPr>
        <p:txBody>
          <a:bodyPr>
            <a:normAutofit fontScale="92500" lnSpcReduction="20000"/>
          </a:bodyPr>
          <a:lstStyle/>
          <a:p>
            <a:r>
              <a:rPr lang="en-US" dirty="0">
                <a:latin typeface="Arial Nova Cond Light"/>
              </a:rPr>
              <a:t>Equipment available upon reasonable timely request</a:t>
            </a:r>
          </a:p>
        </p:txBody>
      </p:sp>
      <p:pic>
        <p:nvPicPr>
          <p:cNvPr id="7" name="Picture 7" descr="A picture containing text, handwear&#10;&#10;Description automatically generated">
            <a:extLst>
              <a:ext uri="{FF2B5EF4-FFF2-40B4-BE49-F238E27FC236}">
                <a16:creationId xmlns:a16="http://schemas.microsoft.com/office/drawing/2014/main" id="{720807FF-05A6-D634-1AAA-0DA7FEB65741}"/>
              </a:ext>
            </a:extLst>
          </p:cNvPr>
          <p:cNvPicPr>
            <a:picLocks noGrp="1" noChangeAspect="1"/>
          </p:cNvPicPr>
          <p:nvPr>
            <p:ph sz="half" idx="2"/>
          </p:nvPr>
        </p:nvPicPr>
        <p:blipFill>
          <a:blip r:embed="rId2"/>
          <a:stretch>
            <a:fillRect/>
          </a:stretch>
        </p:blipFill>
        <p:spPr>
          <a:xfrm>
            <a:off x="2270918" y="3560760"/>
            <a:ext cx="2619375" cy="1743075"/>
          </a:xfrm>
        </p:spPr>
      </p:pic>
      <p:sp>
        <p:nvSpPr>
          <p:cNvPr id="5" name="Text Placeholder 4">
            <a:extLst>
              <a:ext uri="{FF2B5EF4-FFF2-40B4-BE49-F238E27FC236}">
                <a16:creationId xmlns:a16="http://schemas.microsoft.com/office/drawing/2014/main" id="{88D8A75B-0C03-AF01-EDEF-612637928E1D}"/>
              </a:ext>
            </a:extLst>
          </p:cNvPr>
          <p:cNvSpPr>
            <a:spLocks noGrp="1"/>
          </p:cNvSpPr>
          <p:nvPr>
            <p:ph type="body" sz="quarter" idx="3"/>
          </p:nvPr>
        </p:nvSpPr>
        <p:spPr>
          <a:xfrm>
            <a:off x="2541962" y="2601177"/>
            <a:ext cx="4646602" cy="823912"/>
          </a:xfrm>
        </p:spPr>
        <p:txBody>
          <a:bodyPr>
            <a:normAutofit fontScale="92500" lnSpcReduction="20000"/>
          </a:bodyPr>
          <a:lstStyle/>
          <a:p>
            <a:r>
              <a:rPr lang="en-US" dirty="0">
                <a:latin typeface="Arial Nova Cond Light"/>
              </a:rPr>
              <a:t>Please see foundation reception to check out equipment and sign agreement</a:t>
            </a:r>
            <a:r>
              <a:rPr lang="en-US" dirty="0"/>
              <a:t> </a:t>
            </a:r>
          </a:p>
        </p:txBody>
      </p:sp>
      <p:pic>
        <p:nvPicPr>
          <p:cNvPr id="8" name="Picture 8" descr="Icon&#10;&#10;Description automatically generated">
            <a:extLst>
              <a:ext uri="{FF2B5EF4-FFF2-40B4-BE49-F238E27FC236}">
                <a16:creationId xmlns:a16="http://schemas.microsoft.com/office/drawing/2014/main" id="{56A5EC51-E432-ABDE-9BF0-CA6E9AB95DBD}"/>
              </a:ext>
            </a:extLst>
          </p:cNvPr>
          <p:cNvPicPr>
            <a:picLocks noGrp="1" noChangeAspect="1"/>
          </p:cNvPicPr>
          <p:nvPr>
            <p:ph sz="quarter" idx="4"/>
          </p:nvPr>
        </p:nvPicPr>
        <p:blipFill>
          <a:blip r:embed="rId3"/>
          <a:stretch>
            <a:fillRect/>
          </a:stretch>
        </p:blipFill>
        <p:spPr>
          <a:xfrm>
            <a:off x="5564857" y="3819889"/>
            <a:ext cx="2143125" cy="2143125"/>
          </a:xfrm>
        </p:spPr>
      </p:pic>
      <p:pic>
        <p:nvPicPr>
          <p:cNvPr id="10" name="Content Placeholder 5" descr="Graphical user interface, application&#10;&#10;Description automatically generated">
            <a:extLst>
              <a:ext uri="{FF2B5EF4-FFF2-40B4-BE49-F238E27FC236}">
                <a16:creationId xmlns:a16="http://schemas.microsoft.com/office/drawing/2014/main" id="{12BB275C-9C1D-E078-D619-2C6CAD83078D}"/>
              </a:ext>
            </a:extLst>
          </p:cNvPr>
          <p:cNvPicPr>
            <a:picLocks noChangeAspect="1"/>
          </p:cNvPicPr>
          <p:nvPr/>
        </p:nvPicPr>
        <p:blipFill>
          <a:blip r:embed="rId4"/>
          <a:stretch>
            <a:fillRect/>
          </a:stretch>
        </p:blipFill>
        <p:spPr>
          <a:xfrm>
            <a:off x="8027721" y="1930201"/>
            <a:ext cx="2705590" cy="391137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51275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3"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5" name="Group 124">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6" name="Group 125">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8"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9"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0"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5"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7" name="Group 126">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8"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p:cNvSpPr>
            <a:spLocks noGrp="1"/>
          </p:cNvSpPr>
          <p:nvPr>
            <p:ph type="title"/>
          </p:nvPr>
        </p:nvSpPr>
        <p:spPr>
          <a:xfrm>
            <a:off x="8042704" y="1105596"/>
            <a:ext cx="3281003" cy="4663679"/>
          </a:xfrm>
        </p:spPr>
        <p:txBody>
          <a:bodyPr vert="horz" lIns="91440" tIns="45720" rIns="91440" bIns="45720" rtlCol="0" anchor="ctr">
            <a:normAutofit fontScale="90000"/>
          </a:bodyPr>
          <a:lstStyle/>
          <a:p>
            <a:r>
              <a:rPr lang="en-US" sz="3000" dirty="0">
                <a:latin typeface="Arial Nova Cond Light"/>
              </a:rPr>
              <a:t>Venmo</a:t>
            </a:r>
            <a:br>
              <a:rPr lang="en-US" sz="3000" dirty="0">
                <a:latin typeface="Arial Nova Cond Light"/>
              </a:rPr>
            </a:br>
            <a:r>
              <a:rPr lang="en-US" sz="3000" dirty="0">
                <a:latin typeface="Arial Nova Cond Light"/>
              </a:rPr>
              <a:t>@VSUBlazers</a:t>
            </a:r>
            <a:br>
              <a:rPr lang="en-US" sz="3000" dirty="0">
                <a:latin typeface="Arial Nova Cond Light"/>
              </a:rPr>
            </a:br>
            <a:br>
              <a:rPr lang="en-US" sz="3000" dirty="0">
                <a:latin typeface="Arial Nova Cond Light"/>
              </a:rPr>
            </a:br>
            <a:r>
              <a:rPr lang="en-US" sz="3000" dirty="0" err="1">
                <a:latin typeface="Arial Nova Cond Light"/>
              </a:rPr>
              <a:t>DOnors</a:t>
            </a:r>
            <a:r>
              <a:rPr lang="en-US" sz="3000" dirty="0">
                <a:latin typeface="Arial Nova Cond Light"/>
              </a:rPr>
              <a:t> need a </a:t>
            </a:r>
            <a:r>
              <a:rPr lang="en-US" sz="3000" dirty="0" err="1">
                <a:latin typeface="Arial Nova Cond Light"/>
              </a:rPr>
              <a:t>venmo</a:t>
            </a:r>
            <a:r>
              <a:rPr lang="en-US" sz="3000" dirty="0">
                <a:latin typeface="Arial Nova Cond Light"/>
              </a:rPr>
              <a:t> account to give</a:t>
            </a:r>
            <a:br>
              <a:rPr lang="en-US" sz="3000" dirty="0">
                <a:latin typeface="Arial Nova Cond Light"/>
              </a:rPr>
            </a:br>
            <a:br>
              <a:rPr lang="en-US" sz="3000" dirty="0">
                <a:latin typeface="Arial Nova Cond Light"/>
              </a:rPr>
            </a:br>
            <a:r>
              <a:rPr lang="en-US" sz="3000" dirty="0">
                <a:latin typeface="Arial Nova Cond Light"/>
              </a:rPr>
              <a:t>No Equipment necessary to initiate transaction</a:t>
            </a:r>
            <a:br>
              <a:rPr lang="en-US" sz="900" dirty="0">
                <a:latin typeface="Arial Nova Cond Light"/>
              </a:rPr>
            </a:br>
            <a:br>
              <a:rPr lang="en-US" sz="900" dirty="0"/>
            </a:br>
            <a:endParaRPr lang="en-US" sz="900" dirty="0"/>
          </a:p>
        </p:txBody>
      </p:sp>
      <p:sp>
        <p:nvSpPr>
          <p:cNvPr id="166" name="Round Diagonal Corner Rectangle 11">
            <a:extLst>
              <a:ext uri="{FF2B5EF4-FFF2-40B4-BE49-F238E27FC236}">
                <a16:creationId xmlns:a16="http://schemas.microsoft.com/office/drawing/2014/main" id="{E704FA00-F5B1-4BF3-BFB2-F832D367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A4D4B9FA-79C6-18BD-463C-673714EF5E13}"/>
              </a:ext>
            </a:extLst>
          </p:cNvPr>
          <p:cNvPicPr>
            <a:picLocks noGrp="1" noChangeAspect="1"/>
          </p:cNvPicPr>
          <p:nvPr>
            <p:ph sz="half" idx="2"/>
          </p:nvPr>
        </p:nvPicPr>
        <p:blipFill rotWithShape="1">
          <a:blip r:embed="rId4"/>
          <a:srcRect t="9629" r="-1" b="56175"/>
          <a:stretch/>
        </p:blipFill>
        <p:spPr>
          <a:xfrm>
            <a:off x="1118988" y="2326710"/>
            <a:ext cx="2974328" cy="2199118"/>
          </a:xfrm>
          <a:prstGeom prst="rect">
            <a:avLst/>
          </a:prstGeom>
        </p:spPr>
      </p:pic>
      <p:pic>
        <p:nvPicPr>
          <p:cNvPr id="8" name="Picture 8" descr="Qr code&#10;&#10;Description automatically generated">
            <a:extLst>
              <a:ext uri="{FF2B5EF4-FFF2-40B4-BE49-F238E27FC236}">
                <a16:creationId xmlns:a16="http://schemas.microsoft.com/office/drawing/2014/main" id="{AA38F26A-7E7F-9EB6-31DB-1409B3DA7ED1}"/>
              </a:ext>
            </a:extLst>
          </p:cNvPr>
          <p:cNvPicPr>
            <a:picLocks noChangeAspect="1"/>
          </p:cNvPicPr>
          <p:nvPr/>
        </p:nvPicPr>
        <p:blipFill rotWithShape="1">
          <a:blip r:embed="rId5"/>
          <a:srcRect t="664"/>
          <a:stretch/>
        </p:blipFill>
        <p:spPr>
          <a:xfrm>
            <a:off x="4257042" y="2325689"/>
            <a:ext cx="2974328" cy="2201161"/>
          </a:xfrm>
          <a:prstGeom prst="rect">
            <a:avLst/>
          </a:prstGeom>
        </p:spPr>
      </p:pic>
    </p:spTree>
    <p:extLst>
      <p:ext uri="{BB962C8B-B14F-4D97-AF65-F5344CB8AC3E}">
        <p14:creationId xmlns:p14="http://schemas.microsoft.com/office/powerpoint/2010/main" val="314898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7B1004-8808-4ACD-AB99-AFACD1A44415}"/>
              </a:ext>
            </a:extLst>
          </p:cNvPr>
          <p:cNvSpPr>
            <a:spLocks noGrp="1"/>
          </p:cNvSpPr>
          <p:nvPr>
            <p:ph type="title"/>
          </p:nvPr>
        </p:nvSpPr>
        <p:spPr>
          <a:xfrm>
            <a:off x="1170718" y="443280"/>
            <a:ext cx="9661770" cy="1477961"/>
          </a:xfrm>
        </p:spPr>
        <p:txBody>
          <a:bodyPr>
            <a:noAutofit/>
          </a:bodyPr>
          <a:lstStyle/>
          <a:p>
            <a:pPr algn="ctr"/>
            <a:r>
              <a:rPr lang="en-US" sz="3200" dirty="0">
                <a:latin typeface="Arial Nova Cond Light"/>
              </a:rPr>
              <a:t>Where to find our forms, policies and procedures</a:t>
            </a:r>
          </a:p>
        </p:txBody>
      </p:sp>
      <p:sp>
        <p:nvSpPr>
          <p:cNvPr id="3" name="Text Placeholder 2">
            <a:extLst>
              <a:ext uri="{FF2B5EF4-FFF2-40B4-BE49-F238E27FC236}">
                <a16:creationId xmlns:a16="http://schemas.microsoft.com/office/drawing/2014/main" id="{077645A7-3344-F5D7-4D0D-29B2A610FD69}"/>
              </a:ext>
            </a:extLst>
          </p:cNvPr>
          <p:cNvSpPr>
            <a:spLocks noGrp="1"/>
          </p:cNvSpPr>
          <p:nvPr>
            <p:ph type="body" idx="1"/>
          </p:nvPr>
        </p:nvSpPr>
        <p:spPr>
          <a:xfrm>
            <a:off x="1174634" y="4750410"/>
            <a:ext cx="4649783" cy="823912"/>
          </a:xfrm>
        </p:spPr>
        <p:txBody>
          <a:bodyPr>
            <a:normAutofit fontScale="77500" lnSpcReduction="20000"/>
          </a:bodyPr>
          <a:lstStyle/>
          <a:p>
            <a:r>
              <a:rPr lang="en-US" dirty="0">
                <a:ea typeface="+mn-lt"/>
                <a:cs typeface="+mn-lt"/>
                <a:hlinkClick r:id="rId2"/>
              </a:rPr>
              <a:t>HTTPS://WWW.VALDOSTA.EDU/ADMINISTRATION/ADVANCEMENT/VSU-FOUNDATION/POLICIES--PROCEDURES.PHP</a:t>
            </a:r>
            <a:endParaRPr lang="en-US"/>
          </a:p>
        </p:txBody>
      </p:sp>
      <p:pic>
        <p:nvPicPr>
          <p:cNvPr id="7" name="Content Placeholder 6">
            <a:extLst>
              <a:ext uri="{FF2B5EF4-FFF2-40B4-BE49-F238E27FC236}">
                <a16:creationId xmlns:a16="http://schemas.microsoft.com/office/drawing/2014/main" id="{B01D5F24-24AB-49DD-8120-01E7885EA70F}"/>
              </a:ext>
            </a:extLst>
          </p:cNvPr>
          <p:cNvPicPr>
            <a:picLocks noGrp="1" noChangeAspect="1"/>
          </p:cNvPicPr>
          <p:nvPr>
            <p:ph sz="half" idx="2"/>
          </p:nvPr>
        </p:nvPicPr>
        <p:blipFill rotWithShape="1">
          <a:blip r:embed="rId3"/>
          <a:stretch/>
        </p:blipFill>
        <p:spPr>
          <a:xfrm>
            <a:off x="1174553" y="1783862"/>
            <a:ext cx="4831644" cy="2717800"/>
          </a:xfrm>
          <a:prstGeom prst="rect">
            <a:avLst/>
          </a:prstGeom>
        </p:spPr>
      </p:pic>
      <p:sp>
        <p:nvSpPr>
          <p:cNvPr id="4" name="Text Placeholder 3">
            <a:extLst>
              <a:ext uri="{FF2B5EF4-FFF2-40B4-BE49-F238E27FC236}">
                <a16:creationId xmlns:a16="http://schemas.microsoft.com/office/drawing/2014/main" id="{49878B81-3190-DA52-2DDF-9067E8521BD5}"/>
              </a:ext>
            </a:extLst>
          </p:cNvPr>
          <p:cNvSpPr>
            <a:spLocks noGrp="1"/>
          </p:cNvSpPr>
          <p:nvPr>
            <p:ph type="body" sz="quarter" idx="3"/>
          </p:nvPr>
        </p:nvSpPr>
        <p:spPr>
          <a:xfrm>
            <a:off x="6094410" y="4699150"/>
            <a:ext cx="5126309" cy="496707"/>
          </a:xfrm>
        </p:spPr>
        <p:txBody>
          <a:bodyPr>
            <a:normAutofit fontScale="77500" lnSpcReduction="20000"/>
          </a:bodyPr>
          <a:lstStyle/>
          <a:p>
            <a:r>
              <a:rPr lang="en-US" dirty="0">
                <a:solidFill>
                  <a:schemeClr val="bg2"/>
                </a:solidFill>
                <a:ea typeface="+mn-lt"/>
                <a:cs typeface="+mn-lt"/>
                <a:hlinkClick r:id="rId4">
                  <a:extLst>
                    <a:ext uri="{A12FA001-AC4F-418D-AE19-62706E023703}">
                      <ahyp:hlinkClr xmlns:ahyp="http://schemas.microsoft.com/office/drawing/2018/hyperlinkcolor" val="tx"/>
                    </a:ext>
                  </a:extLst>
                </a:hlinkClick>
              </a:rPr>
              <a:t>https://forms.office.com/r/AgnccAqskD</a:t>
            </a:r>
            <a:r>
              <a:rPr lang="en-US" dirty="0">
                <a:solidFill>
                  <a:schemeClr val="bg2"/>
                </a:solidFill>
                <a:ea typeface="+mn-lt"/>
                <a:cs typeface="+mn-lt"/>
              </a:rPr>
              <a:t> </a:t>
            </a:r>
            <a:endParaRPr lang="en-US">
              <a:solidFill>
                <a:schemeClr val="bg2"/>
              </a:solidFill>
            </a:endParaRPr>
          </a:p>
        </p:txBody>
      </p:sp>
      <p:pic>
        <p:nvPicPr>
          <p:cNvPr id="8" name="Picture 9" descr="Qr code&#10;&#10;Description automatically generated">
            <a:extLst>
              <a:ext uri="{FF2B5EF4-FFF2-40B4-BE49-F238E27FC236}">
                <a16:creationId xmlns:a16="http://schemas.microsoft.com/office/drawing/2014/main" id="{4A9159EB-5DDF-091C-FFEE-BE397C2EEF72}"/>
              </a:ext>
            </a:extLst>
          </p:cNvPr>
          <p:cNvPicPr>
            <a:picLocks noGrp="1" noChangeAspect="1"/>
          </p:cNvPicPr>
          <p:nvPr>
            <p:ph sz="quarter" idx="4"/>
          </p:nvPr>
        </p:nvPicPr>
        <p:blipFill>
          <a:blip r:embed="rId5"/>
          <a:stretch>
            <a:fillRect/>
          </a:stretch>
        </p:blipFill>
        <p:spPr>
          <a:xfrm>
            <a:off x="6889442" y="1822935"/>
            <a:ext cx="2971801" cy="2717801"/>
          </a:xfrm>
        </p:spPr>
      </p:pic>
      <p:sp>
        <p:nvSpPr>
          <p:cNvPr id="9" name="Title 4">
            <a:extLst>
              <a:ext uri="{FF2B5EF4-FFF2-40B4-BE49-F238E27FC236}">
                <a16:creationId xmlns:a16="http://schemas.microsoft.com/office/drawing/2014/main" id="{073F0107-C878-45E7-BDE1-143D8FC5308F}"/>
              </a:ext>
            </a:extLst>
          </p:cNvPr>
          <p:cNvSpPr txBox="1">
            <a:spLocks/>
          </p:cNvSpPr>
          <p:nvPr/>
        </p:nvSpPr>
        <p:spPr>
          <a:xfrm>
            <a:off x="1297720" y="439836"/>
            <a:ext cx="9992447" cy="720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sz="1600" dirty="0"/>
          </a:p>
        </p:txBody>
      </p:sp>
      <p:sp>
        <p:nvSpPr>
          <p:cNvPr id="2" name="TextBox 1">
            <a:extLst>
              <a:ext uri="{FF2B5EF4-FFF2-40B4-BE49-F238E27FC236}">
                <a16:creationId xmlns:a16="http://schemas.microsoft.com/office/drawing/2014/main" id="{1F9BE550-F813-B56F-A90D-0B2CB7CC4512}"/>
              </a:ext>
            </a:extLst>
          </p:cNvPr>
          <p:cNvSpPr txBox="1"/>
          <p:nvPr/>
        </p:nvSpPr>
        <p:spPr>
          <a:xfrm>
            <a:off x="3503246" y="12660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 Weeks</a:t>
            </a:r>
          </a:p>
        </p:txBody>
      </p:sp>
    </p:spTree>
    <p:extLst>
      <p:ext uri="{BB962C8B-B14F-4D97-AF65-F5344CB8AC3E}">
        <p14:creationId xmlns:p14="http://schemas.microsoft.com/office/powerpoint/2010/main" val="7163131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1"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73" name="Group 172">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74" name="Group 173">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6"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7"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2"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3"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4"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5"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6"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7"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8"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9"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0"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1"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3"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4"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5"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75" name="Group 174">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6"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14"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Graphical user interface, application, table, Excel&#10;&#10;Description automatically generated">
            <a:extLst>
              <a:ext uri="{FF2B5EF4-FFF2-40B4-BE49-F238E27FC236}">
                <a16:creationId xmlns:a16="http://schemas.microsoft.com/office/drawing/2014/main" id="{09F91EDF-662A-61B2-2D8B-F37B14DF2928}"/>
              </a:ext>
            </a:extLst>
          </p:cNvPr>
          <p:cNvPicPr>
            <a:picLocks noGrp="1" noChangeAspect="1"/>
          </p:cNvPicPr>
          <p:nvPr>
            <p:ph sz="half" idx="2"/>
          </p:nvPr>
        </p:nvPicPr>
        <p:blipFill rotWithShape="1">
          <a:blip r:embed="rId4"/>
          <a:srcRect l="16641" t="15393" r="65867" b="29063"/>
          <a:stretch/>
        </p:blipFill>
        <p:spPr>
          <a:xfrm>
            <a:off x="864727" y="1066784"/>
            <a:ext cx="5158928" cy="4628777"/>
          </a:xfrm>
        </p:spPr>
      </p:pic>
      <p:sp>
        <p:nvSpPr>
          <p:cNvPr id="10" name="Title 9">
            <a:extLst>
              <a:ext uri="{FF2B5EF4-FFF2-40B4-BE49-F238E27FC236}">
                <a16:creationId xmlns:a16="http://schemas.microsoft.com/office/drawing/2014/main" id="{C1E58883-CDA3-6439-A05C-4B92319BCA08}"/>
              </a:ext>
            </a:extLst>
          </p:cNvPr>
          <p:cNvSpPr>
            <a:spLocks noGrp="1"/>
          </p:cNvSpPr>
          <p:nvPr>
            <p:ph type="title"/>
          </p:nvPr>
        </p:nvSpPr>
        <p:spPr>
          <a:xfrm>
            <a:off x="6504720" y="618518"/>
            <a:ext cx="4542691" cy="3901339"/>
          </a:xfrm>
        </p:spPr>
        <p:txBody>
          <a:bodyPr>
            <a:normAutofit/>
          </a:bodyPr>
          <a:lstStyle/>
          <a:p>
            <a:r>
              <a:rPr lang="en-US" dirty="0"/>
              <a:t>PayPal</a:t>
            </a:r>
            <a:br>
              <a:rPr lang="en-US" dirty="0"/>
            </a:br>
            <a:r>
              <a:rPr lang="en-US" dirty="0"/>
              <a:t>@VSUBlazers</a:t>
            </a:r>
            <a:br>
              <a:rPr lang="en-US" dirty="0"/>
            </a:br>
            <a:br>
              <a:rPr lang="en-US" dirty="0"/>
            </a:br>
            <a:br>
              <a:rPr lang="en-US" dirty="0"/>
            </a:br>
            <a:endParaRPr lang="en-US" dirty="0"/>
          </a:p>
        </p:txBody>
      </p:sp>
      <p:sp>
        <p:nvSpPr>
          <p:cNvPr id="95" name="Title 1">
            <a:extLst>
              <a:ext uri="{FF2B5EF4-FFF2-40B4-BE49-F238E27FC236}">
                <a16:creationId xmlns:a16="http://schemas.microsoft.com/office/drawing/2014/main" id="{35C4DB19-2741-20A7-FFF3-007192E4AFEA}"/>
              </a:ext>
            </a:extLst>
          </p:cNvPr>
          <p:cNvSpPr>
            <a:spLocks noGrp="1"/>
          </p:cNvSpPr>
          <p:nvPr/>
        </p:nvSpPr>
        <p:spPr>
          <a:xfrm>
            <a:off x="6589496" y="3871673"/>
            <a:ext cx="4747088" cy="1478570"/>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br>
              <a:rPr lang="en-US" sz="3000" dirty="0">
                <a:latin typeface="Arial Nova Cond Light"/>
              </a:rPr>
            </a:br>
            <a:br>
              <a:rPr lang="en-US" sz="3000" dirty="0">
                <a:latin typeface="Arial Nova Cond Light"/>
              </a:rPr>
            </a:br>
            <a:br>
              <a:rPr lang="en-US" sz="3000" dirty="0">
                <a:latin typeface="Arial Nova Cond Light"/>
              </a:rPr>
            </a:br>
            <a:br>
              <a:rPr lang="en-US" sz="3000" dirty="0">
                <a:latin typeface="Arial Nova Cond Light"/>
              </a:rPr>
            </a:br>
            <a:br>
              <a:rPr lang="en-US" sz="3000" dirty="0">
                <a:latin typeface="Arial Nova Cond Light"/>
              </a:rPr>
            </a:br>
            <a:br>
              <a:rPr lang="en-US" sz="3000" dirty="0">
                <a:latin typeface="Arial Nova Cond Light"/>
              </a:rPr>
            </a:br>
            <a:r>
              <a:rPr lang="en-US" sz="2000" dirty="0">
                <a:latin typeface="Arial Nova Cond Light"/>
                <a:ea typeface="+mj-lt"/>
                <a:cs typeface="+mj-lt"/>
                <a:hlinkClick r:id="rId5"/>
              </a:rPr>
              <a:t>https://paypal.me/VSUBlazers?country.x=US&amp;locale.x=en_US</a:t>
            </a:r>
            <a:br>
              <a:rPr lang="en-US" sz="2000" dirty="0">
                <a:latin typeface="Arial Nova Cond Light"/>
              </a:rPr>
            </a:br>
            <a:br>
              <a:rPr lang="en-US" sz="3000" dirty="0">
                <a:latin typeface="Arial Nova Cond Light"/>
              </a:rPr>
            </a:br>
            <a:br>
              <a:rPr lang="en-US" sz="1200" dirty="0"/>
            </a:br>
            <a:endParaRPr lang="en-US" sz="1200"/>
          </a:p>
        </p:txBody>
      </p:sp>
      <p:sp>
        <p:nvSpPr>
          <p:cNvPr id="11" name="TextBox 10">
            <a:extLst>
              <a:ext uri="{FF2B5EF4-FFF2-40B4-BE49-F238E27FC236}">
                <a16:creationId xmlns:a16="http://schemas.microsoft.com/office/drawing/2014/main" id="{01983BDE-419C-2AE0-E91D-A1B891D19BCD}"/>
              </a:ext>
            </a:extLst>
          </p:cNvPr>
          <p:cNvSpPr txBox="1"/>
          <p:nvPr/>
        </p:nvSpPr>
        <p:spPr>
          <a:xfrm>
            <a:off x="6531708" y="3063631"/>
            <a:ext cx="389596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dirty="0">
                <a:ea typeface="+mn-lt"/>
                <a:cs typeface="+mn-lt"/>
              </a:rPr>
              <a:t>DONORS NEED A PAYPAL ACCOUNT</a:t>
            </a:r>
            <a:br>
              <a:rPr lang="en-US" cap="all" dirty="0">
                <a:ea typeface="+mn-lt"/>
                <a:cs typeface="+mn-lt"/>
              </a:rPr>
            </a:br>
            <a:br>
              <a:rPr lang="en-US" cap="all" dirty="0">
                <a:ea typeface="+mn-lt"/>
                <a:cs typeface="+mn-lt"/>
              </a:rPr>
            </a:br>
            <a:r>
              <a:rPr lang="en-US" cap="all" dirty="0">
                <a:ea typeface="+mn-lt"/>
                <a:cs typeface="+mn-lt"/>
              </a:rPr>
              <a:t>NO EQUIPMENT NECESSARY TO INITIATE TRANSACTION</a:t>
            </a:r>
            <a:br>
              <a:rPr lang="en-US" cap="all" dirty="0">
                <a:ea typeface="+mn-lt"/>
                <a:cs typeface="+mn-lt"/>
              </a:rPr>
            </a:br>
            <a:endParaRPr lang="en-US">
              <a:ea typeface="+mn-lt"/>
              <a:cs typeface="+mn-lt"/>
            </a:endParaRPr>
          </a:p>
        </p:txBody>
      </p:sp>
    </p:spTree>
    <p:extLst>
      <p:ext uri="{BB962C8B-B14F-4D97-AF65-F5344CB8AC3E}">
        <p14:creationId xmlns:p14="http://schemas.microsoft.com/office/powerpoint/2010/main" val="324966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2B65-B3A2-E5A0-8965-4B14C3F226FC}"/>
              </a:ext>
            </a:extLst>
          </p:cNvPr>
          <p:cNvSpPr>
            <a:spLocks noGrp="1"/>
          </p:cNvSpPr>
          <p:nvPr>
            <p:ph type="title"/>
          </p:nvPr>
        </p:nvSpPr>
        <p:spPr>
          <a:xfrm>
            <a:off x="1177699" y="291947"/>
            <a:ext cx="9905998" cy="1478570"/>
          </a:xfrm>
        </p:spPr>
        <p:txBody>
          <a:bodyPr>
            <a:normAutofit fontScale="90000"/>
          </a:bodyPr>
          <a:lstStyle/>
          <a:p>
            <a:pPr algn="ctr"/>
            <a:r>
              <a:rPr lang="en-US" dirty="0" err="1">
                <a:latin typeface="Arial Nova Cond Light"/>
                <a:ea typeface="+mj-lt"/>
                <a:cs typeface="+mj-lt"/>
              </a:rPr>
              <a:t>MobilePay</a:t>
            </a:r>
            <a:r>
              <a:rPr lang="en-US" dirty="0">
                <a:latin typeface="Arial Nova Cond Light"/>
                <a:ea typeface="+mj-lt"/>
                <a:cs typeface="+mj-lt"/>
              </a:rPr>
              <a:t> Swipe Instructions</a:t>
            </a:r>
            <a:br>
              <a:rPr lang="en-US" dirty="0">
                <a:latin typeface="Arial Nova Cond Light"/>
                <a:ea typeface="+mj-lt"/>
                <a:cs typeface="+mj-lt"/>
              </a:rPr>
            </a:br>
            <a:r>
              <a:rPr lang="en-US" dirty="0">
                <a:latin typeface="Arial Nova Cond Light"/>
                <a:ea typeface="+mj-lt"/>
                <a:cs typeface="+mj-lt"/>
              </a:rPr>
              <a:t>For immediate assistance, refer to Help in the menu</a:t>
            </a:r>
            <a:endParaRPr lang="en-US" dirty="0">
              <a:latin typeface="Arial Nova Cond Light"/>
            </a:endParaRPr>
          </a:p>
        </p:txBody>
      </p:sp>
      <p:sp>
        <p:nvSpPr>
          <p:cNvPr id="3" name="Content Placeholder 2">
            <a:extLst>
              <a:ext uri="{FF2B5EF4-FFF2-40B4-BE49-F238E27FC236}">
                <a16:creationId xmlns:a16="http://schemas.microsoft.com/office/drawing/2014/main" id="{BC61D584-2DDF-3BF6-BCF2-D50851715F44}"/>
              </a:ext>
            </a:extLst>
          </p:cNvPr>
          <p:cNvSpPr>
            <a:spLocks noGrp="1"/>
          </p:cNvSpPr>
          <p:nvPr>
            <p:ph sz="half" idx="1"/>
          </p:nvPr>
        </p:nvSpPr>
        <p:spPr>
          <a:xfrm>
            <a:off x="1250267" y="1768701"/>
            <a:ext cx="4805817" cy="4040641"/>
          </a:xfrm>
        </p:spPr>
        <p:txBody>
          <a:bodyPr vert="horz" lIns="91440" tIns="45720" rIns="91440" bIns="45720" rtlCol="0" anchor="t">
            <a:normAutofit fontScale="70000" lnSpcReduction="20000"/>
          </a:bodyPr>
          <a:lstStyle/>
          <a:p>
            <a:pPr marL="514350" indent="-514350">
              <a:lnSpc>
                <a:spcPct val="90000"/>
              </a:lnSpc>
              <a:buAutoNum type="arabicPeriod"/>
            </a:pPr>
            <a:r>
              <a:rPr lang="en-US" dirty="0">
                <a:solidFill>
                  <a:srgbClr val="C00000"/>
                </a:solidFill>
                <a:latin typeface="Arial Nova Cond Light"/>
                <a:ea typeface="+mn-lt"/>
                <a:cs typeface="+mn-lt"/>
              </a:rPr>
              <a:t>Make sure the Wi-Fi is off and cellular is on</a:t>
            </a:r>
            <a:br>
              <a:rPr lang="en-US" dirty="0">
                <a:latin typeface="Arial Nova Cond Light"/>
                <a:ea typeface="+mn-lt"/>
                <a:cs typeface="+mn-lt"/>
              </a:rPr>
            </a:br>
            <a:r>
              <a:rPr lang="en-US" dirty="0">
                <a:solidFill>
                  <a:srgbClr val="C00000"/>
                </a:solidFill>
                <a:latin typeface="Arial Nova Cond Light"/>
                <a:ea typeface="+mn-lt"/>
                <a:cs typeface="+mn-lt"/>
              </a:rPr>
              <a:t>(PCI compliance is cellular mode only)</a:t>
            </a:r>
            <a:endParaRPr lang="en-US">
              <a:latin typeface="Arial Nova Cond Light"/>
              <a:ea typeface="+mn-lt"/>
              <a:cs typeface="+mn-lt"/>
            </a:endParaRPr>
          </a:p>
          <a:p>
            <a:pPr marL="514350" indent="-514350">
              <a:lnSpc>
                <a:spcPct val="90000"/>
              </a:lnSpc>
              <a:buAutoNum type="arabicPeriod"/>
            </a:pPr>
            <a:r>
              <a:rPr lang="en-US" dirty="0">
                <a:solidFill>
                  <a:srgbClr val="C00000"/>
                </a:solidFill>
                <a:latin typeface="Arial Nova Cond Light"/>
                <a:ea typeface="+mn-lt"/>
                <a:cs typeface="+mn-lt"/>
              </a:rPr>
              <a:t>Make sure Bluetooth is turned on (the swipe is Bluetooth)</a:t>
            </a:r>
            <a:endParaRPr lang="en-US">
              <a:latin typeface="Arial Nova Cond Light"/>
              <a:ea typeface="+mn-lt"/>
              <a:cs typeface="+mn-lt"/>
            </a:endParaRPr>
          </a:p>
          <a:p>
            <a:pPr marL="514350" indent="-514350">
              <a:lnSpc>
                <a:spcPct val="90000"/>
              </a:lnSpc>
              <a:buAutoNum type="arabicPeriod"/>
            </a:pPr>
            <a:r>
              <a:rPr lang="en-US" dirty="0">
                <a:latin typeface="Arial Nova Cond Light"/>
                <a:ea typeface="+mn-lt"/>
                <a:cs typeface="+mn-lt"/>
              </a:rPr>
              <a:t>Open </a:t>
            </a:r>
            <a:r>
              <a:rPr lang="en-US" dirty="0" err="1">
                <a:latin typeface="Arial Nova Cond Light"/>
                <a:ea typeface="+mn-lt"/>
                <a:cs typeface="+mn-lt"/>
              </a:rPr>
              <a:t>MobilePay</a:t>
            </a:r>
            <a:r>
              <a:rPr lang="en-US" dirty="0">
                <a:latin typeface="Arial Nova Cond Light"/>
                <a:ea typeface="+mn-lt"/>
                <a:cs typeface="+mn-lt"/>
              </a:rPr>
              <a:t> Terminal app</a:t>
            </a:r>
          </a:p>
          <a:p>
            <a:pPr marL="514350" indent="-514350">
              <a:lnSpc>
                <a:spcPct val="90000"/>
              </a:lnSpc>
              <a:buAutoNum type="arabicPeriod"/>
            </a:pPr>
            <a:r>
              <a:rPr lang="en-US" dirty="0">
                <a:latin typeface="Arial Nova Cond Light"/>
                <a:ea typeface="+mn-lt"/>
                <a:cs typeface="+mn-lt"/>
              </a:rPr>
              <a:t>Enter Username and Password (Ask Aimee to reset pw in Merchant Services if needed)</a:t>
            </a:r>
          </a:p>
          <a:p>
            <a:pPr marL="514350" indent="-514350">
              <a:lnSpc>
                <a:spcPct val="90000"/>
              </a:lnSpc>
              <a:buAutoNum type="arabicPeriod"/>
            </a:pPr>
            <a:r>
              <a:rPr lang="en-US" dirty="0">
                <a:latin typeface="Arial Nova Cond Light"/>
                <a:ea typeface="+mn-lt"/>
                <a:cs typeface="+mn-lt"/>
              </a:rPr>
              <a:t>Click done and click Login</a:t>
            </a:r>
          </a:p>
          <a:p>
            <a:pPr marL="514350" indent="-514350">
              <a:lnSpc>
                <a:spcPct val="90000"/>
              </a:lnSpc>
              <a:buAutoNum type="arabicPeriod"/>
            </a:pPr>
            <a:r>
              <a:rPr lang="en-US" dirty="0">
                <a:latin typeface="Arial Nova Cond Light"/>
                <a:ea typeface="+mn-lt"/>
                <a:cs typeface="+mn-lt"/>
              </a:rPr>
              <a:t>Under Payment, Click Get started</a:t>
            </a:r>
          </a:p>
          <a:p>
            <a:pPr marL="514350" indent="-514350">
              <a:lnSpc>
                <a:spcPct val="90000"/>
              </a:lnSpc>
              <a:buAutoNum type="arabicPeriod"/>
            </a:pPr>
            <a:r>
              <a:rPr lang="en-US" dirty="0">
                <a:latin typeface="Arial Nova Cond Light"/>
                <a:ea typeface="+mn-lt"/>
                <a:cs typeface="+mn-lt"/>
              </a:rPr>
              <a:t>Turn on swipe</a:t>
            </a:r>
          </a:p>
          <a:p>
            <a:pPr marL="514350" indent="-514350">
              <a:lnSpc>
                <a:spcPct val="90000"/>
              </a:lnSpc>
              <a:buAutoNum type="arabicPeriod"/>
            </a:pPr>
            <a:r>
              <a:rPr lang="en-US" dirty="0">
                <a:latin typeface="Arial Nova Cond Light"/>
                <a:ea typeface="+mn-lt"/>
                <a:cs typeface="+mn-lt"/>
              </a:rPr>
              <a:t>To pair, select swipe id (Serial Number on back of swipe)</a:t>
            </a:r>
          </a:p>
          <a:p>
            <a:pPr marL="514350" indent="-514350">
              <a:lnSpc>
                <a:spcPct val="90000"/>
              </a:lnSpc>
              <a:buAutoNum type="arabicPeriod"/>
            </a:pPr>
            <a:r>
              <a:rPr lang="en-US" dirty="0">
                <a:latin typeface="Arial Nova Cond Light"/>
                <a:ea typeface="+mn-lt"/>
                <a:cs typeface="+mn-lt"/>
              </a:rPr>
              <a:t>Click Settings</a:t>
            </a:r>
          </a:p>
          <a:p>
            <a:pPr marL="514350" indent="-514350">
              <a:lnSpc>
                <a:spcPct val="90000"/>
              </a:lnSpc>
              <a:buAutoNum type="arabicPeriod"/>
            </a:pPr>
            <a:r>
              <a:rPr lang="en-US" dirty="0">
                <a:latin typeface="Arial Nova Cond Light"/>
                <a:ea typeface="+mn-lt"/>
                <a:cs typeface="+mn-lt"/>
              </a:rPr>
              <a:t>Account configuration: VSUF </a:t>
            </a:r>
            <a:r>
              <a:rPr lang="en-US" dirty="0" err="1">
                <a:latin typeface="Arial Nova Cond Light"/>
                <a:ea typeface="+mn-lt"/>
                <a:cs typeface="+mn-lt"/>
              </a:rPr>
              <a:t>MobilePay</a:t>
            </a:r>
            <a:endParaRPr lang="en-US">
              <a:latin typeface="Arial Nova Cond Light"/>
              <a:ea typeface="+mn-lt"/>
              <a:cs typeface="+mn-lt"/>
            </a:endParaRPr>
          </a:p>
          <a:p>
            <a:endParaRPr lang="en-US" dirty="0"/>
          </a:p>
        </p:txBody>
      </p:sp>
      <p:sp>
        <p:nvSpPr>
          <p:cNvPr id="7" name="Content Placeholder 3">
            <a:extLst>
              <a:ext uri="{FF2B5EF4-FFF2-40B4-BE49-F238E27FC236}">
                <a16:creationId xmlns:a16="http://schemas.microsoft.com/office/drawing/2014/main" id="{CDCBFB34-D6EB-157E-EAD9-7E44D0ED7630}"/>
              </a:ext>
            </a:extLst>
          </p:cNvPr>
          <p:cNvSpPr>
            <a:spLocks noGrp="1"/>
          </p:cNvSpPr>
          <p:nvPr/>
        </p:nvSpPr>
        <p:spPr>
          <a:xfrm>
            <a:off x="6172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1"/>
            </a:pPr>
            <a:r>
              <a:rPr lang="en-US" sz="1700" dirty="0">
                <a:latin typeface="Arial Nova Cond Light"/>
              </a:rPr>
              <a:t>Skip Email subject lines (leave payments and refund acknowledgements blank)</a:t>
            </a:r>
          </a:p>
          <a:p>
            <a:pPr marL="514350" lvl="0" indent="-514350">
              <a:buFont typeface="+mj-lt"/>
              <a:buAutoNum type="arabicPeriod" startAt="11"/>
            </a:pPr>
            <a:r>
              <a:rPr lang="en-US" sz="1700" dirty="0">
                <a:latin typeface="Arial Nova Cond Light"/>
              </a:rPr>
              <a:t>Default comment should include event description and fund id/fund name</a:t>
            </a:r>
          </a:p>
          <a:p>
            <a:pPr marL="514350" lvl="0" indent="-514350">
              <a:buFont typeface="+mj-lt"/>
              <a:buAutoNum type="arabicPeriod" startAt="11"/>
            </a:pPr>
            <a:r>
              <a:rPr lang="en-US" sz="1700" dirty="0">
                <a:latin typeface="Arial Nova Cond Light"/>
              </a:rPr>
              <a:t>Enter Default input amount</a:t>
            </a:r>
          </a:p>
          <a:p>
            <a:pPr marL="514350" indent="-514350">
              <a:buFont typeface="+mj-lt"/>
              <a:buAutoNum type="arabicPeriod" startAt="11"/>
            </a:pPr>
            <a:r>
              <a:rPr lang="en-US" sz="1700" dirty="0">
                <a:latin typeface="Arial Nova Cond Light"/>
              </a:rPr>
              <a:t>Choose payment amount </a:t>
            </a:r>
          </a:p>
          <a:p>
            <a:pPr marL="514350" lvl="0" indent="-514350">
              <a:buFont typeface="+mj-lt"/>
              <a:buAutoNum type="arabicPeriod" startAt="11"/>
            </a:pPr>
            <a:r>
              <a:rPr lang="en-US" sz="1700" dirty="0">
                <a:latin typeface="Arial Nova Cond Light"/>
              </a:rPr>
              <a:t>Click collect payment</a:t>
            </a:r>
          </a:p>
          <a:p>
            <a:pPr marL="514350" lvl="0" indent="-514350">
              <a:buFont typeface="+mj-lt"/>
              <a:buAutoNum type="arabicPeriod" startAt="11"/>
            </a:pPr>
            <a:r>
              <a:rPr lang="en-US" sz="1700" dirty="0">
                <a:latin typeface="Arial Nova Cond Light"/>
              </a:rPr>
              <a:t>Name on card and email are required for all transactions</a:t>
            </a:r>
          </a:p>
          <a:p>
            <a:pPr marL="514350" lvl="0" indent="-514350">
              <a:buFont typeface="+mj-lt"/>
              <a:buAutoNum type="arabicPeriod" startAt="11"/>
            </a:pPr>
            <a:r>
              <a:rPr lang="en-US" sz="1700" dirty="0">
                <a:latin typeface="Arial Nova Cond Light"/>
              </a:rPr>
              <a:t>For donations all contact and billing information is required</a:t>
            </a:r>
          </a:p>
          <a:p>
            <a:pPr marL="514350" lvl="0" indent="-514350">
              <a:buFont typeface="+mj-lt"/>
              <a:buAutoNum type="arabicPeriod" startAt="11"/>
            </a:pPr>
            <a:r>
              <a:rPr lang="en-US" sz="1700" dirty="0">
                <a:latin typeface="Arial Nova Cond Light"/>
              </a:rPr>
              <a:t>Click continue</a:t>
            </a:r>
          </a:p>
          <a:p>
            <a:pPr marL="514350" lvl="0" indent="-514350">
              <a:buFont typeface="+mj-lt"/>
              <a:buAutoNum type="arabicPeriod" startAt="11"/>
            </a:pPr>
            <a:r>
              <a:rPr lang="en-US" sz="1700" dirty="0">
                <a:latin typeface="Arial Nova Cond Light"/>
              </a:rPr>
              <a:t>You are now Ready for payment</a:t>
            </a:r>
          </a:p>
          <a:p>
            <a:pPr marL="514350" lvl="0" indent="-514350">
              <a:buFont typeface="+mj-lt"/>
              <a:buAutoNum type="arabicPeriod" startAt="11"/>
            </a:pPr>
            <a:r>
              <a:rPr lang="en-US" sz="1700" dirty="0">
                <a:latin typeface="Arial Nova Cond Light"/>
              </a:rPr>
              <a:t>Swipe/insert/tap the card or use Apple Pay</a:t>
            </a:r>
          </a:p>
        </p:txBody>
      </p:sp>
    </p:spTree>
    <p:extLst>
      <p:ext uri="{BB962C8B-B14F-4D97-AF65-F5344CB8AC3E}">
        <p14:creationId xmlns:p14="http://schemas.microsoft.com/office/powerpoint/2010/main" val="15651878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52FA-7789-06F4-91F3-9B429387ED7B}"/>
              </a:ext>
            </a:extLst>
          </p:cNvPr>
          <p:cNvSpPr>
            <a:spLocks noGrp="1"/>
          </p:cNvSpPr>
          <p:nvPr>
            <p:ph type="title"/>
          </p:nvPr>
        </p:nvSpPr>
        <p:spPr/>
        <p:txBody>
          <a:bodyPr/>
          <a:lstStyle/>
          <a:p>
            <a:r>
              <a:rPr lang="en-US" dirty="0">
                <a:latin typeface="Calibri Light"/>
                <a:cs typeface="Calibri Light"/>
              </a:rPr>
              <a:t>Venmo &amp; </a:t>
            </a:r>
            <a:r>
              <a:rPr lang="en-US" dirty="0" err="1">
                <a:latin typeface="Calibri Light"/>
                <a:cs typeface="Calibri Light"/>
              </a:rPr>
              <a:t>paypal</a:t>
            </a:r>
            <a:r>
              <a:rPr lang="en-US" dirty="0">
                <a:latin typeface="Calibri Light"/>
                <a:cs typeface="Calibri Light"/>
              </a:rPr>
              <a:t> @VSUBlazers</a:t>
            </a:r>
          </a:p>
        </p:txBody>
      </p:sp>
      <p:sp>
        <p:nvSpPr>
          <p:cNvPr id="3" name="Content Placeholder 2">
            <a:extLst>
              <a:ext uri="{FF2B5EF4-FFF2-40B4-BE49-F238E27FC236}">
                <a16:creationId xmlns:a16="http://schemas.microsoft.com/office/drawing/2014/main" id="{79252648-FAD6-D9EC-8D99-F21490875FF1}"/>
              </a:ext>
            </a:extLst>
          </p:cNvPr>
          <p:cNvSpPr>
            <a:spLocks noGrp="1"/>
          </p:cNvSpPr>
          <p:nvPr>
            <p:ph sz="half" idx="1"/>
          </p:nvPr>
        </p:nvSpPr>
        <p:spPr/>
        <p:txBody>
          <a:bodyPr vert="horz" lIns="91440" tIns="45720" rIns="91440" bIns="45720" rtlCol="0" anchor="t">
            <a:normAutofit/>
          </a:bodyPr>
          <a:lstStyle/>
          <a:p>
            <a:r>
              <a:rPr lang="en-US" dirty="0">
                <a:ea typeface="+mn-lt"/>
                <a:cs typeface="+mn-lt"/>
                <a:hlinkClick r:id="rId2"/>
              </a:rPr>
              <a:t>https://paypal.me/VSUBlazers?country.x=US&amp;locale.x=en_US</a:t>
            </a:r>
            <a:endParaRPr lang="en-US">
              <a:ea typeface="+mn-lt"/>
              <a:cs typeface="+mn-lt"/>
            </a:endParaRPr>
          </a:p>
          <a:p>
            <a:endParaRPr lang="en-US" dirty="0"/>
          </a:p>
          <a:p>
            <a:endParaRPr lang="en-US" dirty="0"/>
          </a:p>
        </p:txBody>
      </p:sp>
      <p:sp>
        <p:nvSpPr>
          <p:cNvPr id="4" name="Content Placeholder 3">
            <a:extLst>
              <a:ext uri="{FF2B5EF4-FFF2-40B4-BE49-F238E27FC236}">
                <a16:creationId xmlns:a16="http://schemas.microsoft.com/office/drawing/2014/main" id="{ADF21C36-3A6C-190D-2BF4-D998AC58FA72}"/>
              </a:ext>
            </a:extLst>
          </p:cNvPr>
          <p:cNvSpPr>
            <a:spLocks noGrp="1"/>
          </p:cNvSpPr>
          <p:nvPr>
            <p:ph sz="half" idx="2"/>
          </p:nvPr>
        </p:nvSpPr>
        <p:spPr/>
        <p:txBody>
          <a:bodyPr vert="horz" lIns="91440" tIns="45720" rIns="91440" bIns="45720" rtlCol="0" anchor="t">
            <a:normAutofit/>
          </a:bodyPr>
          <a:lstStyle/>
          <a:p>
            <a:pPr marL="0" indent="0">
              <a:buNone/>
            </a:pPr>
            <a:endParaRPr lang="en-US"/>
          </a:p>
        </p:txBody>
      </p:sp>
      <p:pic>
        <p:nvPicPr>
          <p:cNvPr id="6" name="Picture 8" descr="Qr code&#10;&#10;Description automatically generated">
            <a:extLst>
              <a:ext uri="{FF2B5EF4-FFF2-40B4-BE49-F238E27FC236}">
                <a16:creationId xmlns:a16="http://schemas.microsoft.com/office/drawing/2014/main" id="{79AC9119-764E-CAC9-429C-E29758D24226}"/>
              </a:ext>
            </a:extLst>
          </p:cNvPr>
          <p:cNvPicPr>
            <a:picLocks noChangeAspect="1"/>
          </p:cNvPicPr>
          <p:nvPr/>
        </p:nvPicPr>
        <p:blipFill rotWithShape="1">
          <a:blip r:embed="rId3"/>
          <a:srcRect t="664"/>
          <a:stretch/>
        </p:blipFill>
        <p:spPr>
          <a:xfrm>
            <a:off x="7070580" y="2882535"/>
            <a:ext cx="2974328" cy="2201161"/>
          </a:xfrm>
          <a:prstGeom prst="rect">
            <a:avLst/>
          </a:prstGeom>
        </p:spPr>
      </p:pic>
    </p:spTree>
    <p:extLst>
      <p:ext uri="{BB962C8B-B14F-4D97-AF65-F5344CB8AC3E}">
        <p14:creationId xmlns:p14="http://schemas.microsoft.com/office/powerpoint/2010/main" val="17659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52FA-7789-06F4-91F3-9B429387ED7B}"/>
              </a:ext>
            </a:extLst>
          </p:cNvPr>
          <p:cNvSpPr>
            <a:spLocks noGrp="1"/>
          </p:cNvSpPr>
          <p:nvPr>
            <p:ph type="title"/>
          </p:nvPr>
        </p:nvSpPr>
        <p:spPr>
          <a:xfrm>
            <a:off x="1141413" y="316593"/>
            <a:ext cx="9905998" cy="1191022"/>
          </a:xfrm>
        </p:spPr>
        <p:txBody>
          <a:bodyPr/>
          <a:lstStyle/>
          <a:p>
            <a:r>
              <a:rPr lang="en-US" dirty="0">
                <a:latin typeface="Calibri Light"/>
                <a:cs typeface="Calibri Light"/>
              </a:rPr>
              <a:t>Taking Cash payments</a:t>
            </a:r>
          </a:p>
        </p:txBody>
      </p:sp>
      <p:sp>
        <p:nvSpPr>
          <p:cNvPr id="3" name="Content Placeholder 2">
            <a:extLst>
              <a:ext uri="{FF2B5EF4-FFF2-40B4-BE49-F238E27FC236}">
                <a16:creationId xmlns:a16="http://schemas.microsoft.com/office/drawing/2014/main" id="{79252648-FAD6-D9EC-8D99-F21490875FF1}"/>
              </a:ext>
            </a:extLst>
          </p:cNvPr>
          <p:cNvSpPr>
            <a:spLocks noGrp="1"/>
          </p:cNvSpPr>
          <p:nvPr>
            <p:ph sz="half" idx="1"/>
          </p:nvPr>
        </p:nvSpPr>
        <p:spPr>
          <a:xfrm>
            <a:off x="1141410" y="1616883"/>
            <a:ext cx="9896087" cy="4821297"/>
          </a:xfrm>
        </p:spPr>
        <p:txBody>
          <a:bodyPr vert="horz" lIns="91440" tIns="45720" rIns="91440" bIns="45720" rtlCol="0" anchor="t">
            <a:normAutofit fontScale="85000" lnSpcReduction="10000"/>
          </a:bodyPr>
          <a:lstStyle/>
          <a:p>
            <a:r>
              <a:rPr lang="en-US" dirty="0"/>
              <a:t>The person responsible for the cash should check out a receipt book and bank cash bag</a:t>
            </a:r>
          </a:p>
          <a:p>
            <a:r>
              <a:rPr lang="en-US" dirty="0"/>
              <a:t>Be sure to place cardboard behind carbon copies and press hard to transfer ink.</a:t>
            </a:r>
          </a:p>
          <a:p>
            <a:r>
              <a:rPr lang="en-US" dirty="0">
                <a:ea typeface="+mn-lt"/>
                <a:cs typeface="+mn-lt"/>
              </a:rPr>
              <a:t>The white receipt goes to donor, use yellow carbon copy to verify cash received and the pink carbon copy is used by VSU Foundation</a:t>
            </a:r>
          </a:p>
          <a:p>
            <a:r>
              <a:rPr lang="en-US" dirty="0"/>
              <a:t>After all payments have been taken, detach the yellow carbon copies from the book and match each receipt with the individual payments by using a paper clip</a:t>
            </a:r>
          </a:p>
          <a:p>
            <a:r>
              <a:rPr lang="en-US" dirty="0"/>
              <a:t>The person responsible should check in the receipt book and bank cash bag and </a:t>
            </a:r>
            <a:r>
              <a:rPr lang="en-US" dirty="0">
                <a:ea typeface="+mn-lt"/>
                <a:cs typeface="+mn-lt"/>
              </a:rPr>
              <a:t>complete deposit sheet for cash deposits</a:t>
            </a:r>
            <a:endParaRPr lang="en-US" dirty="0"/>
          </a:p>
          <a:p>
            <a:r>
              <a:rPr lang="en-US" dirty="0"/>
              <a:t>Apon check-in, verify the total receipts with the total cash aside from the petty cash.</a:t>
            </a:r>
          </a:p>
          <a:p>
            <a:r>
              <a:rPr lang="en-US" b="1" dirty="0">
                <a:solidFill>
                  <a:srgbClr val="FFFF00"/>
                </a:solidFill>
              </a:rPr>
              <a:t>The petty cash total should equal the amount that was checked out. It is used for change ONLY</a:t>
            </a:r>
          </a:p>
        </p:txBody>
      </p:sp>
    </p:spTree>
    <p:extLst>
      <p:ext uri="{BB962C8B-B14F-4D97-AF65-F5344CB8AC3E}">
        <p14:creationId xmlns:p14="http://schemas.microsoft.com/office/powerpoint/2010/main" val="423333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162" y="1049480"/>
            <a:ext cx="6080288" cy="5156107"/>
          </a:xfrm>
        </p:spPr>
        <p:txBody>
          <a:bodyPr>
            <a:normAutofit fontScale="90000"/>
          </a:bodyPr>
          <a:lstStyle/>
          <a:p>
            <a:br>
              <a:rPr lang="en-US" sz="2200" dirty="0"/>
            </a:br>
            <a:r>
              <a:rPr lang="en-US" sz="2200" dirty="0"/>
              <a:t>Preferred Methods of payment</a:t>
            </a:r>
            <a:br>
              <a:rPr lang="en-US" sz="2200" dirty="0"/>
            </a:br>
            <a:br>
              <a:rPr lang="en-US" sz="2200" dirty="0"/>
            </a:br>
            <a:br>
              <a:rPr lang="en-US" sz="2200" dirty="0"/>
            </a:br>
            <a:r>
              <a:rPr lang="en-US" sz="2200" dirty="0" err="1"/>
              <a:t>NetCommunity</a:t>
            </a:r>
            <a:r>
              <a:rPr lang="en-US" sz="2200" dirty="0"/>
              <a:t> Page</a:t>
            </a:r>
            <a:br>
              <a:rPr lang="en-US" sz="2200" dirty="0"/>
            </a:br>
            <a:r>
              <a:rPr lang="en-US" sz="2200" dirty="0"/>
              <a:t>Integrates with Raiser’s Edge and ability to link to constituent record</a:t>
            </a:r>
            <a:br>
              <a:rPr lang="en-US" sz="2200" dirty="0"/>
            </a:br>
            <a:r>
              <a:rPr lang="en-US" sz="2200" dirty="0"/>
              <a:t>Checkout includes credit card, direct debit (routing number), Google Pay and Apple Pay</a:t>
            </a:r>
            <a:br>
              <a:rPr lang="en-US" sz="2200" dirty="0"/>
            </a:br>
            <a:br>
              <a:rPr lang="en-US" sz="2200" dirty="0"/>
            </a:br>
            <a:r>
              <a:rPr lang="en-US" sz="2200" dirty="0"/>
              <a:t>Why?</a:t>
            </a:r>
            <a:br>
              <a:rPr lang="en-US" sz="2200" dirty="0"/>
            </a:br>
            <a:r>
              <a:rPr lang="en-US" sz="2200" dirty="0"/>
              <a:t>Other methods cannot record specific event details such as attendance, meal preference, shirt size, guest names, or link the gift to the constituent record</a:t>
            </a:r>
            <a:br>
              <a:rPr lang="en-US" sz="2200" dirty="0"/>
            </a:br>
            <a:br>
              <a:rPr lang="en-US" sz="2200" dirty="0"/>
            </a:br>
            <a:r>
              <a:rPr lang="en-US" sz="2200" dirty="0">
                <a:solidFill>
                  <a:srgbClr val="C00000"/>
                </a:solidFill>
              </a:rPr>
              <a:t>All events should have a registration page for event tracking purposes and should be submitted at least two weeks prior to the event</a:t>
            </a:r>
            <a:br>
              <a:rPr lang="en-US" dirty="0">
                <a:solidFill>
                  <a:srgbClr val="C00000"/>
                </a:solidFill>
              </a:rPr>
            </a:br>
            <a:endParaRPr lang="en-US" dirty="0"/>
          </a:p>
        </p:txBody>
      </p:sp>
      <p:pic>
        <p:nvPicPr>
          <p:cNvPr id="3" name="Picture 2">
            <a:extLst>
              <a:ext uri="{FF2B5EF4-FFF2-40B4-BE49-F238E27FC236}">
                <a16:creationId xmlns:a16="http://schemas.microsoft.com/office/drawing/2014/main" id="{E4A2A003-BFCC-41D2-8CD0-0D464DCB84FA}"/>
              </a:ext>
            </a:extLst>
          </p:cNvPr>
          <p:cNvPicPr>
            <a:picLocks noChangeAspect="1"/>
          </p:cNvPicPr>
          <p:nvPr/>
        </p:nvPicPr>
        <p:blipFill rotWithShape="1">
          <a:blip r:embed="rId2"/>
          <a:srcRect l="34871" t="22238" r="36455"/>
          <a:stretch/>
        </p:blipFill>
        <p:spPr>
          <a:xfrm>
            <a:off x="991252" y="1168924"/>
            <a:ext cx="3495907" cy="5036663"/>
          </a:xfrm>
          <a:prstGeom prst="rect">
            <a:avLst/>
          </a:prstGeom>
        </p:spPr>
      </p:pic>
      <p:sp>
        <p:nvSpPr>
          <p:cNvPr id="8" name="Content Placeholder 6">
            <a:extLst>
              <a:ext uri="{FF2B5EF4-FFF2-40B4-BE49-F238E27FC236}">
                <a16:creationId xmlns:a16="http://schemas.microsoft.com/office/drawing/2014/main" id="{F3D28F2C-DF91-42D2-9722-6EF804A2AEBE}"/>
              </a:ext>
            </a:extLst>
          </p:cNvPr>
          <p:cNvSpPr txBox="1">
            <a:spLocks/>
          </p:cNvSpPr>
          <p:nvPr/>
        </p:nvSpPr>
        <p:spPr>
          <a:xfrm>
            <a:off x="991252" y="297299"/>
            <a:ext cx="10554201" cy="102493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3500" dirty="0"/>
              <a:t>Event Registrations</a:t>
            </a:r>
            <a:endParaRPr lang="en-US" dirty="0"/>
          </a:p>
          <a:p>
            <a:endParaRPr lang="en-US" dirty="0"/>
          </a:p>
        </p:txBody>
      </p:sp>
    </p:spTree>
    <p:extLst>
      <p:ext uri="{BB962C8B-B14F-4D97-AF65-F5344CB8AC3E}">
        <p14:creationId xmlns:p14="http://schemas.microsoft.com/office/powerpoint/2010/main" val="104624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AFF2-2B5C-8440-0B1C-8BAC922BB43C}"/>
              </a:ext>
            </a:extLst>
          </p:cNvPr>
          <p:cNvSpPr>
            <a:spLocks noGrp="1"/>
          </p:cNvSpPr>
          <p:nvPr>
            <p:ph type="title"/>
          </p:nvPr>
        </p:nvSpPr>
        <p:spPr/>
        <p:txBody>
          <a:bodyPr/>
          <a:lstStyle/>
          <a:p>
            <a:r>
              <a:rPr lang="en-US" dirty="0">
                <a:latin typeface="Arial Nova Cond Light"/>
                <a:ea typeface="+mj-lt"/>
                <a:cs typeface="+mj-lt"/>
              </a:rPr>
              <a:t>Quick Methods of Payment for Events (Tickets/Other Revenue)</a:t>
            </a:r>
            <a:endParaRPr lang="en-US" dirty="0">
              <a:latin typeface="Arial Nova Cond Light"/>
            </a:endParaRPr>
          </a:p>
        </p:txBody>
      </p:sp>
      <p:sp>
        <p:nvSpPr>
          <p:cNvPr id="3" name="Content Placeholder 2">
            <a:extLst>
              <a:ext uri="{FF2B5EF4-FFF2-40B4-BE49-F238E27FC236}">
                <a16:creationId xmlns:a16="http://schemas.microsoft.com/office/drawing/2014/main" id="{0DA7C16E-9534-2AC4-6CCD-48695F9ACDEA}"/>
              </a:ext>
            </a:extLst>
          </p:cNvPr>
          <p:cNvSpPr>
            <a:spLocks noGrp="1"/>
          </p:cNvSpPr>
          <p:nvPr>
            <p:ph sz="half" idx="1"/>
          </p:nvPr>
        </p:nvSpPr>
        <p:spPr/>
        <p:txBody>
          <a:bodyPr vert="horz" lIns="91440" tIns="45720" rIns="91440" bIns="45720" rtlCol="0" anchor="t">
            <a:normAutofit lnSpcReduction="10000"/>
          </a:bodyPr>
          <a:lstStyle/>
          <a:p>
            <a:pPr marL="0" indent="0">
              <a:lnSpc>
                <a:spcPct val="90000"/>
              </a:lnSpc>
              <a:buNone/>
            </a:pPr>
            <a:r>
              <a:rPr lang="en-US" dirty="0">
                <a:ea typeface="+mn-lt"/>
                <a:cs typeface="+mn-lt"/>
              </a:rPr>
              <a:t>Preferred </a:t>
            </a:r>
            <a:endParaRPr lang="en-US"/>
          </a:p>
          <a:p>
            <a:pPr lvl="1">
              <a:lnSpc>
                <a:spcPct val="90000"/>
              </a:lnSpc>
            </a:pPr>
            <a:r>
              <a:rPr lang="en-US" dirty="0">
                <a:ea typeface="+mn-lt"/>
                <a:cs typeface="+mn-lt"/>
              </a:rPr>
              <a:t>Venmo</a:t>
            </a:r>
          </a:p>
          <a:p>
            <a:pPr lvl="2">
              <a:lnSpc>
                <a:spcPct val="90000"/>
              </a:lnSpc>
            </a:pPr>
            <a:r>
              <a:rPr lang="en-US" dirty="0">
                <a:ea typeface="+mn-lt"/>
                <a:cs typeface="+mn-lt"/>
              </a:rPr>
              <a:t>Include Fund ID and Description in comments (no emoji's)</a:t>
            </a:r>
          </a:p>
          <a:p>
            <a:pPr lvl="2">
              <a:lnSpc>
                <a:spcPct val="90000"/>
              </a:lnSpc>
            </a:pPr>
            <a:r>
              <a:rPr lang="en-US" dirty="0">
                <a:ea typeface="+mn-lt"/>
                <a:cs typeface="+mn-lt"/>
              </a:rPr>
              <a:t>Only Name and total amount is available in reports</a:t>
            </a:r>
          </a:p>
          <a:p>
            <a:pPr lvl="1">
              <a:lnSpc>
                <a:spcPct val="90000"/>
              </a:lnSpc>
            </a:pPr>
            <a:r>
              <a:rPr lang="en-US" dirty="0" err="1">
                <a:ea typeface="+mn-lt"/>
                <a:cs typeface="+mn-lt"/>
              </a:rPr>
              <a:t>MobilePay</a:t>
            </a:r>
            <a:r>
              <a:rPr lang="en-US" dirty="0">
                <a:ea typeface="+mn-lt"/>
                <a:cs typeface="+mn-lt"/>
              </a:rPr>
              <a:t>/Apple Pay (swipe/tap/insert)</a:t>
            </a:r>
          </a:p>
          <a:p>
            <a:pPr lvl="2">
              <a:lnSpc>
                <a:spcPct val="90000"/>
              </a:lnSpc>
            </a:pPr>
            <a:r>
              <a:rPr lang="en-US" dirty="0">
                <a:ea typeface="+mn-lt"/>
                <a:cs typeface="+mn-lt"/>
              </a:rPr>
              <a:t>Include Name, Email, and Comment</a:t>
            </a:r>
          </a:p>
          <a:p>
            <a:pPr lvl="1">
              <a:lnSpc>
                <a:spcPct val="90000"/>
              </a:lnSpc>
            </a:pPr>
            <a:r>
              <a:rPr lang="en-US" dirty="0">
                <a:ea typeface="+mn-lt"/>
                <a:cs typeface="+mn-lt"/>
              </a:rPr>
              <a:t>Cash</a:t>
            </a:r>
          </a:p>
          <a:p>
            <a:pPr lvl="2">
              <a:lnSpc>
                <a:spcPct val="90000"/>
              </a:lnSpc>
            </a:pPr>
            <a:r>
              <a:rPr lang="en-US" dirty="0">
                <a:ea typeface="+mn-lt"/>
                <a:cs typeface="+mn-lt"/>
              </a:rPr>
              <a:t>Must use receipt book to record transactions incase refund is requested.</a:t>
            </a:r>
            <a:endParaRPr lang="en-US" dirty="0"/>
          </a:p>
        </p:txBody>
      </p:sp>
      <p:sp>
        <p:nvSpPr>
          <p:cNvPr id="4" name="Content Placeholder 3">
            <a:extLst>
              <a:ext uri="{FF2B5EF4-FFF2-40B4-BE49-F238E27FC236}">
                <a16:creationId xmlns:a16="http://schemas.microsoft.com/office/drawing/2014/main" id="{4283AE3A-4FA0-45EA-5B22-1484A456CD7B}"/>
              </a:ext>
            </a:extLst>
          </p:cNvPr>
          <p:cNvSpPr>
            <a:spLocks noGrp="1"/>
          </p:cNvSpPr>
          <p:nvPr>
            <p:ph sz="half" idx="2"/>
          </p:nvPr>
        </p:nvSpPr>
        <p:spPr/>
        <p:txBody>
          <a:bodyPr vert="horz" lIns="91440" tIns="45720" rIns="91440" bIns="45720" rtlCol="0" anchor="t">
            <a:normAutofit lnSpcReduction="10000"/>
          </a:bodyPr>
          <a:lstStyle/>
          <a:p>
            <a:pPr marL="0" indent="0">
              <a:lnSpc>
                <a:spcPct val="90000"/>
              </a:lnSpc>
              <a:buNone/>
            </a:pPr>
            <a:r>
              <a:rPr lang="en-US" dirty="0">
                <a:solidFill>
                  <a:srgbClr val="C00000"/>
                </a:solidFill>
                <a:ea typeface="+mn-lt"/>
                <a:cs typeface="+mn-lt"/>
              </a:rPr>
              <a:t>Outcome</a:t>
            </a:r>
            <a:endParaRPr lang="en-US" dirty="0">
              <a:ea typeface="+mn-lt"/>
              <a:cs typeface="+mn-lt"/>
            </a:endParaRPr>
          </a:p>
          <a:p>
            <a:pPr>
              <a:lnSpc>
                <a:spcPct val="90000"/>
              </a:lnSpc>
            </a:pPr>
            <a:r>
              <a:rPr lang="en-US" dirty="0">
                <a:solidFill>
                  <a:srgbClr val="C00000"/>
                </a:solidFill>
                <a:ea typeface="+mn-lt"/>
                <a:cs typeface="+mn-lt"/>
              </a:rPr>
              <a:t>No contact information is collected from the transaction which prevents linking to constituents records; therefore, no data is collected other than total amount/transactions collected</a:t>
            </a:r>
            <a:endParaRPr lang="en-US" dirty="0"/>
          </a:p>
        </p:txBody>
      </p:sp>
    </p:spTree>
    <p:extLst>
      <p:ext uri="{BB962C8B-B14F-4D97-AF65-F5344CB8AC3E}">
        <p14:creationId xmlns:p14="http://schemas.microsoft.com/office/powerpoint/2010/main" val="305369465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35" name="Rectangle 13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6BA0CEA-AA88-74C8-E6C7-854FEFA98045}"/>
              </a:ext>
            </a:extLst>
          </p:cNvPr>
          <p:cNvSpPr>
            <a:spLocks noGrp="1"/>
          </p:cNvSpPr>
          <p:nvPr>
            <p:ph type="title"/>
          </p:nvPr>
        </p:nvSpPr>
        <p:spPr>
          <a:xfrm>
            <a:off x="855266" y="618518"/>
            <a:ext cx="2851417" cy="1478570"/>
          </a:xfrm>
        </p:spPr>
        <p:txBody>
          <a:bodyPr>
            <a:normAutofit fontScale="90000"/>
          </a:bodyPr>
          <a:lstStyle/>
          <a:p>
            <a:r>
              <a:rPr lang="en-US" sz="3200" dirty="0">
                <a:solidFill>
                  <a:srgbClr val="FFFFFF"/>
                </a:solidFill>
                <a:latin typeface="Arial Nova Cond Light"/>
              </a:rPr>
              <a:t>Peer to Peer Payment </a:t>
            </a:r>
            <a:r>
              <a:rPr lang="en-US" sz="3200" dirty="0" err="1">
                <a:solidFill>
                  <a:srgbClr val="FFFFFF"/>
                </a:solidFill>
                <a:latin typeface="Arial Nova Cond Light"/>
              </a:rPr>
              <a:t>MEthods</a:t>
            </a:r>
            <a:r>
              <a:rPr lang="en-US" sz="3200" dirty="0">
                <a:solidFill>
                  <a:srgbClr val="FFFFFF"/>
                </a:solidFill>
                <a:latin typeface="Arial Nova Cond Light"/>
              </a:rPr>
              <a:t> (P2P)- </a:t>
            </a:r>
            <a:r>
              <a:rPr lang="en-US" sz="3200" dirty="0" err="1">
                <a:solidFill>
                  <a:srgbClr val="FFFFFF"/>
                </a:solidFill>
                <a:latin typeface="Arial Nova Cond Light"/>
              </a:rPr>
              <a:t>VenMo</a:t>
            </a:r>
          </a:p>
        </p:txBody>
      </p:sp>
      <p:sp>
        <p:nvSpPr>
          <p:cNvPr id="8" name="Content Placeholder 7">
            <a:extLst>
              <a:ext uri="{FF2B5EF4-FFF2-40B4-BE49-F238E27FC236}">
                <a16:creationId xmlns:a16="http://schemas.microsoft.com/office/drawing/2014/main" id="{997D2F1A-CE1C-18AC-559B-44560D18152B}"/>
              </a:ext>
            </a:extLst>
          </p:cNvPr>
          <p:cNvSpPr>
            <a:spLocks noGrp="1"/>
          </p:cNvSpPr>
          <p:nvPr>
            <p:ph idx="1"/>
          </p:nvPr>
        </p:nvSpPr>
        <p:spPr>
          <a:xfrm>
            <a:off x="482206" y="2249487"/>
            <a:ext cx="3224858" cy="3957302"/>
          </a:xfrm>
        </p:spPr>
        <p:txBody>
          <a:bodyPr vert="horz" lIns="91440" tIns="45720" rIns="91440" bIns="45720" rtlCol="0" anchor="t">
            <a:normAutofit/>
          </a:bodyPr>
          <a:lstStyle/>
          <a:p>
            <a:r>
              <a:rPr lang="en-US" sz="1500" dirty="0">
                <a:solidFill>
                  <a:srgbClr val="FFFFFF"/>
                </a:solidFill>
                <a:latin typeface="Arial Nova Cond Light"/>
                <a:ea typeface="+mn-lt"/>
                <a:cs typeface="+mn-lt"/>
              </a:rPr>
              <a:t>94% Millennials (Born 1981-1996)  Age: 26-41</a:t>
            </a:r>
            <a:endParaRPr lang="en-US" sz="1500">
              <a:solidFill>
                <a:srgbClr val="FFFFFF"/>
              </a:solidFill>
              <a:latin typeface="Arial Nova Cond Light"/>
            </a:endParaRPr>
          </a:p>
          <a:p>
            <a:r>
              <a:rPr lang="en-US" sz="1500" dirty="0">
                <a:solidFill>
                  <a:srgbClr val="FFFFFF"/>
                </a:solidFill>
                <a:latin typeface="Arial Nova Cond Light"/>
                <a:ea typeface="+mn-lt"/>
                <a:cs typeface="+mn-lt"/>
              </a:rPr>
              <a:t>87% </a:t>
            </a:r>
            <a:r>
              <a:rPr lang="en-US" sz="1500" dirty="0" err="1">
                <a:solidFill>
                  <a:srgbClr val="FFFFFF"/>
                </a:solidFill>
                <a:latin typeface="Arial Nova Cond Light"/>
                <a:ea typeface="+mn-lt"/>
                <a:cs typeface="+mn-lt"/>
              </a:rPr>
              <a:t>GenZers</a:t>
            </a:r>
            <a:r>
              <a:rPr lang="en-US" sz="1500" dirty="0">
                <a:solidFill>
                  <a:srgbClr val="FFFFFF"/>
                </a:solidFill>
                <a:latin typeface="Arial Nova Cond Light"/>
                <a:ea typeface="+mn-lt"/>
                <a:cs typeface="+mn-lt"/>
              </a:rPr>
              <a:t> (Born late 1997 to 2012) Age: 10-25</a:t>
            </a:r>
          </a:p>
          <a:p>
            <a:r>
              <a:rPr lang="en-US" sz="1500" dirty="0">
                <a:solidFill>
                  <a:srgbClr val="FFFFFF"/>
                </a:solidFill>
                <a:latin typeface="Arial Nova Cond Light"/>
                <a:ea typeface="+mn-lt"/>
                <a:cs typeface="+mn-lt"/>
              </a:rPr>
              <a:t>88% Gen X (1965 -1980) Age 42-57</a:t>
            </a:r>
          </a:p>
          <a:p>
            <a:r>
              <a:rPr lang="en-US" sz="1500" dirty="0">
                <a:solidFill>
                  <a:srgbClr val="FFFFFF"/>
                </a:solidFill>
                <a:latin typeface="Arial Nova Cond Light"/>
                <a:ea typeface="+mn-lt"/>
                <a:cs typeface="+mn-lt"/>
              </a:rPr>
              <a:t>65% Baby Boomers (1955-1964) Age 58-67</a:t>
            </a:r>
          </a:p>
          <a:p>
            <a:pPr>
              <a:buFont typeface="Wingdings" panose="020B0604020202020204" pitchFamily="34" charset="0"/>
              <a:buChar char="v"/>
            </a:pPr>
            <a:endParaRPr lang="en-US" sz="1400">
              <a:solidFill>
                <a:srgbClr val="FFFFFF"/>
              </a:solidFill>
            </a:endParaRPr>
          </a:p>
          <a:p>
            <a:pPr>
              <a:buFont typeface="Wingdings" panose="020B0604020202020204" pitchFamily="34" charset="0"/>
              <a:buChar char="v"/>
            </a:pPr>
            <a:endParaRPr lang="en-US" sz="1400">
              <a:solidFill>
                <a:srgbClr val="FFFFFF"/>
              </a:solidFill>
            </a:endParaRPr>
          </a:p>
        </p:txBody>
      </p:sp>
      <p:grpSp>
        <p:nvGrpSpPr>
          <p:cNvPr id="139" name="Group 13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4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Online Media 4" title="The Biggest Reason Your Business Should Accept Venmo">
            <a:hlinkClick r:id="" action="ppaction://media"/>
            <a:extLst>
              <a:ext uri="{FF2B5EF4-FFF2-40B4-BE49-F238E27FC236}">
                <a16:creationId xmlns:a16="http://schemas.microsoft.com/office/drawing/2014/main" id="{12137E9F-B69D-7980-B553-90F43CAD9E79}"/>
              </a:ext>
            </a:extLst>
          </p:cNvPr>
          <p:cNvPicPr>
            <a:picLocks noRot="1" noChangeAspect="1"/>
          </p:cNvPicPr>
          <p:nvPr>
            <a:videoFile r:link="rId1"/>
          </p:nvPr>
        </p:nvPicPr>
        <p:blipFill>
          <a:blip r:embed="rId4"/>
          <a:stretch>
            <a:fillRect/>
          </a:stretch>
        </p:blipFill>
        <p:spPr>
          <a:xfrm>
            <a:off x="4711778" y="860231"/>
            <a:ext cx="6844045" cy="5133033"/>
          </a:xfrm>
          <a:prstGeom prst="rect">
            <a:avLst/>
          </a:prstGeom>
        </p:spPr>
      </p:pic>
    </p:spTree>
    <p:extLst>
      <p:ext uri="{BB962C8B-B14F-4D97-AF65-F5344CB8AC3E}">
        <p14:creationId xmlns:p14="http://schemas.microsoft.com/office/powerpoint/2010/main" val="402323522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1"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73" name="Group 172">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74" name="Group 173">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6"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7"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3"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4"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8"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9"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03"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75" name="Group 174">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6"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 name="Title 1"/>
          <p:cNvSpPr>
            <a:spLocks noGrp="1"/>
          </p:cNvSpPr>
          <p:nvPr>
            <p:ph type="title"/>
          </p:nvPr>
        </p:nvSpPr>
        <p:spPr>
          <a:xfrm>
            <a:off x="7803291" y="2142518"/>
            <a:ext cx="4287246" cy="2162314"/>
          </a:xfrm>
        </p:spPr>
        <p:txBody>
          <a:bodyPr vert="horz" lIns="91440" tIns="45720" rIns="91440" bIns="45720" rtlCol="0" anchor="t">
            <a:normAutofit/>
          </a:bodyPr>
          <a:lstStyle/>
          <a:p>
            <a:r>
              <a:rPr lang="en-US" sz="2000" dirty="0"/>
              <a:t>How does Payment work?</a:t>
            </a:r>
            <a:br>
              <a:rPr lang="en-US" sz="2000" dirty="0"/>
            </a:br>
            <a:br>
              <a:rPr lang="en-US" sz="2000" dirty="0"/>
            </a:br>
            <a:r>
              <a:rPr lang="en-US" sz="2000" dirty="0"/>
              <a:t>Display QR Code on Foundation device</a:t>
            </a:r>
            <a:br>
              <a:rPr lang="en-US" sz="2000" dirty="0"/>
            </a:br>
            <a:br>
              <a:rPr lang="en-US" sz="2000" dirty="0"/>
            </a:br>
            <a:r>
              <a:rPr lang="en-US" sz="2000" dirty="0"/>
              <a:t>From Donor's Venmo, Hit Scan</a:t>
            </a:r>
            <a:endParaRPr lang="en-US" dirty="0"/>
          </a:p>
        </p:txBody>
      </p:sp>
      <p:sp>
        <p:nvSpPr>
          <p:cNvPr id="214" name="Round Diagonal Corner Rectangle 11">
            <a:extLst>
              <a:ext uri="{FF2B5EF4-FFF2-40B4-BE49-F238E27FC236}">
                <a16:creationId xmlns:a16="http://schemas.microsoft.com/office/drawing/2014/main" id="{E704FA00-F5B1-4BF3-BFB2-F832D367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257802EF-36B3-6F89-8068-6CF92633AF96}"/>
              </a:ext>
            </a:extLst>
          </p:cNvPr>
          <p:cNvPicPr>
            <a:picLocks noGrp="1" noChangeAspect="1"/>
          </p:cNvPicPr>
          <p:nvPr>
            <p:ph sz="half" idx="2"/>
          </p:nvPr>
        </p:nvPicPr>
        <p:blipFill>
          <a:blip r:embed="rId4"/>
          <a:stretch>
            <a:fillRect/>
          </a:stretch>
        </p:blipFill>
        <p:spPr>
          <a:xfrm>
            <a:off x="1221520" y="1137621"/>
            <a:ext cx="2769264" cy="4577297"/>
          </a:xfrm>
          <a:prstGeom prst="rect">
            <a:avLst/>
          </a:prstGeom>
        </p:spPr>
      </p:pic>
      <p:pic>
        <p:nvPicPr>
          <p:cNvPr id="9" name="Picture 9" descr="Graphical user interface&#10;&#10;Description automatically generated">
            <a:extLst>
              <a:ext uri="{FF2B5EF4-FFF2-40B4-BE49-F238E27FC236}">
                <a16:creationId xmlns:a16="http://schemas.microsoft.com/office/drawing/2014/main" id="{99C66DC4-CCA7-1285-BD19-2B7939FB12F5}"/>
              </a:ext>
            </a:extLst>
          </p:cNvPr>
          <p:cNvPicPr>
            <a:picLocks noChangeAspect="1"/>
          </p:cNvPicPr>
          <p:nvPr/>
        </p:nvPicPr>
        <p:blipFill>
          <a:blip r:embed="rId5"/>
          <a:stretch>
            <a:fillRect/>
          </a:stretch>
        </p:blipFill>
        <p:spPr>
          <a:xfrm>
            <a:off x="4257042" y="1198308"/>
            <a:ext cx="2974328" cy="4455922"/>
          </a:xfrm>
          <a:prstGeom prst="rect">
            <a:avLst/>
          </a:prstGeom>
        </p:spPr>
      </p:pic>
      <p:sp>
        <p:nvSpPr>
          <p:cNvPr id="94" name="Arrow: Down 93">
            <a:extLst>
              <a:ext uri="{FF2B5EF4-FFF2-40B4-BE49-F238E27FC236}">
                <a16:creationId xmlns:a16="http://schemas.microsoft.com/office/drawing/2014/main" id="{F9D52DA8-59C6-5B9B-8AB6-DC2F9F2D9500}"/>
              </a:ext>
            </a:extLst>
          </p:cNvPr>
          <p:cNvSpPr/>
          <p:nvPr/>
        </p:nvSpPr>
        <p:spPr>
          <a:xfrm rot="-1260000">
            <a:off x="1048778" y="3340322"/>
            <a:ext cx="919975" cy="1356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0088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9"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21" name="Group 22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22" name="Group 221">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4"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35"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6"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7"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8"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9"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0"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1"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2"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3"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4"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5"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6"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7"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8"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9"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0"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1"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2"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3"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4"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5"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6"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7"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8"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9"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0"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23" name="Group 222">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24"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5"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6"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7"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8"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9"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0"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1"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2"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3"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62" name="Rectangle 261">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64" name="Group 263">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65" name="Group 264">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77"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8"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9"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0"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1"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2"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5"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9"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0"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4"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0"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66" name="Group 265">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67"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8"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9"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0"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1"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2"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3"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4"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5"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6"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305"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5128643" y="618518"/>
            <a:ext cx="6188402" cy="4497633"/>
          </a:xfrm>
        </p:spPr>
        <p:txBody>
          <a:bodyPr vert="horz" lIns="91440" tIns="45720" rIns="91440" bIns="45720" rtlCol="0" anchor="ctr">
            <a:normAutofit/>
          </a:bodyPr>
          <a:lstStyle/>
          <a:p>
            <a:br>
              <a:rPr lang="en-US" sz="900" dirty="0"/>
            </a:br>
            <a:br>
              <a:rPr lang="en-US" sz="900" dirty="0"/>
            </a:br>
            <a:br>
              <a:rPr lang="en-US" sz="900" dirty="0"/>
            </a:br>
            <a:br>
              <a:rPr lang="en-US" sz="900" dirty="0"/>
            </a:br>
            <a:br>
              <a:rPr lang="en-US" sz="900" dirty="0"/>
            </a:br>
            <a:endParaRPr lang="en-US" sz="900">
              <a:solidFill>
                <a:srgbClr val="FFFFFF"/>
              </a:solidFill>
            </a:endParaRPr>
          </a:p>
        </p:txBody>
      </p:sp>
      <p:sp useBgFill="1">
        <p:nvSpPr>
          <p:cNvPr id="307"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text, application&#10;&#10;Description automatically generated">
            <a:extLst>
              <a:ext uri="{FF2B5EF4-FFF2-40B4-BE49-F238E27FC236}">
                <a16:creationId xmlns:a16="http://schemas.microsoft.com/office/drawing/2014/main" id="{F93284A8-1027-E552-504B-BD5925970AF3}"/>
              </a:ext>
            </a:extLst>
          </p:cNvPr>
          <p:cNvPicPr>
            <a:picLocks noGrp="1" noChangeAspect="1"/>
          </p:cNvPicPr>
          <p:nvPr>
            <p:ph sz="half" idx="2"/>
          </p:nvPr>
        </p:nvPicPr>
        <p:blipFill>
          <a:blip r:embed="rId3"/>
          <a:stretch>
            <a:fillRect/>
          </a:stretch>
        </p:blipFill>
        <p:spPr>
          <a:xfrm>
            <a:off x="1657436" y="1137621"/>
            <a:ext cx="2116999" cy="4577297"/>
          </a:xfrm>
          <a:prstGeom prst="rect">
            <a:avLst/>
          </a:prstGeom>
        </p:spPr>
      </p:pic>
      <p:sp>
        <p:nvSpPr>
          <p:cNvPr id="3" name="Content Placeholder 2"/>
          <p:cNvSpPr>
            <a:spLocks noGrp="1"/>
          </p:cNvSpPr>
          <p:nvPr>
            <p:ph sz="half" idx="1"/>
          </p:nvPr>
        </p:nvSpPr>
        <p:spPr>
          <a:xfrm>
            <a:off x="5128643" y="2249487"/>
            <a:ext cx="6188402" cy="3541714"/>
          </a:xfrm>
        </p:spPr>
        <p:txBody>
          <a:bodyPr vert="horz" lIns="91440" tIns="45720" rIns="91440" bIns="45720" rtlCol="0" anchor="t">
            <a:normAutofit/>
          </a:bodyPr>
          <a:lstStyle/>
          <a:p>
            <a:r>
              <a:rPr lang="en-US" dirty="0">
                <a:solidFill>
                  <a:srgbClr val="FFFFFF"/>
                </a:solidFill>
              </a:rPr>
              <a:t>Select the “Pay”</a:t>
            </a:r>
          </a:p>
          <a:p>
            <a:r>
              <a:rPr lang="en-US" dirty="0">
                <a:solidFill>
                  <a:srgbClr val="FFFFFF"/>
                </a:solidFill>
              </a:rPr>
              <a:t>Donor will enter $XX.00</a:t>
            </a:r>
          </a:p>
          <a:p>
            <a:r>
              <a:rPr lang="en-US" dirty="0">
                <a:solidFill>
                  <a:srgbClr val="FFFFFF"/>
                </a:solidFill>
              </a:rPr>
              <a:t>Very Important – 5 digit fund number and a brief description of transaction</a:t>
            </a:r>
          </a:p>
          <a:p>
            <a:pPr lvl="1"/>
            <a:r>
              <a:rPr lang="en-US" dirty="0">
                <a:solidFill>
                  <a:srgbClr val="FFFFFF"/>
                </a:solidFill>
              </a:rPr>
              <a:t>90005 Tickets</a:t>
            </a:r>
          </a:p>
          <a:p>
            <a:pPr lvl="2"/>
            <a:r>
              <a:rPr lang="en-US" dirty="0">
                <a:solidFill>
                  <a:srgbClr val="FFFFFF"/>
                </a:solidFill>
              </a:rPr>
              <a:t>Why is this important??</a:t>
            </a:r>
          </a:p>
          <a:p>
            <a:endParaRPr lang="en-US" dirty="0">
              <a:solidFill>
                <a:srgbClr val="FFFFFF"/>
              </a:solidFill>
            </a:endParaRPr>
          </a:p>
        </p:txBody>
      </p:sp>
      <p:sp>
        <p:nvSpPr>
          <p:cNvPr id="8" name="TextBox 7">
            <a:extLst>
              <a:ext uri="{FF2B5EF4-FFF2-40B4-BE49-F238E27FC236}">
                <a16:creationId xmlns:a16="http://schemas.microsoft.com/office/drawing/2014/main" id="{F84CA9C0-2E56-4AC9-3411-6F07D56FF0C1}"/>
              </a:ext>
            </a:extLst>
          </p:cNvPr>
          <p:cNvSpPr txBox="1"/>
          <p:nvPr/>
        </p:nvSpPr>
        <p:spPr>
          <a:xfrm>
            <a:off x="5133176" y="802798"/>
            <a:ext cx="587891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cap="all" dirty="0">
                <a:solidFill>
                  <a:srgbClr val="FFFFFF"/>
                </a:solidFill>
              </a:rPr>
              <a:t>THE QR CODE then LINKS donor's VENMO TO THE @VSUBLAZERS VENMO</a:t>
            </a:r>
          </a:p>
        </p:txBody>
      </p:sp>
    </p:spTree>
    <p:extLst>
      <p:ext uri="{BB962C8B-B14F-4D97-AF65-F5344CB8AC3E}">
        <p14:creationId xmlns:p14="http://schemas.microsoft.com/office/powerpoint/2010/main" val="30059079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CE4C-F855-DB4A-4A45-77B37013784D}"/>
              </a:ext>
            </a:extLst>
          </p:cNvPr>
          <p:cNvSpPr>
            <a:spLocks noGrp="1"/>
          </p:cNvSpPr>
          <p:nvPr>
            <p:ph type="title"/>
          </p:nvPr>
        </p:nvSpPr>
        <p:spPr>
          <a:xfrm>
            <a:off x="745005" y="273760"/>
            <a:ext cx="9906000" cy="1477961"/>
          </a:xfrm>
        </p:spPr>
        <p:txBody>
          <a:bodyPr/>
          <a:lstStyle/>
          <a:p>
            <a:r>
              <a:rPr lang="en-US" dirty="0">
                <a:latin typeface="Arial Nova Cond Light"/>
              </a:rPr>
              <a:t>Requirements</a:t>
            </a:r>
            <a:r>
              <a:rPr lang="en-US" dirty="0"/>
              <a:t>:</a:t>
            </a:r>
          </a:p>
        </p:txBody>
      </p:sp>
      <p:sp>
        <p:nvSpPr>
          <p:cNvPr id="3" name="Text Placeholder 2">
            <a:extLst>
              <a:ext uri="{FF2B5EF4-FFF2-40B4-BE49-F238E27FC236}">
                <a16:creationId xmlns:a16="http://schemas.microsoft.com/office/drawing/2014/main" id="{7DE6E0A7-4AD9-C5F0-EADB-4A420A803D3A}"/>
              </a:ext>
            </a:extLst>
          </p:cNvPr>
          <p:cNvSpPr>
            <a:spLocks noGrp="1"/>
          </p:cNvSpPr>
          <p:nvPr>
            <p:ph type="body" idx="1"/>
          </p:nvPr>
        </p:nvSpPr>
        <p:spPr>
          <a:xfrm>
            <a:off x="3948087" y="398475"/>
            <a:ext cx="4649783" cy="823912"/>
          </a:xfrm>
        </p:spPr>
        <p:txBody>
          <a:bodyPr/>
          <a:lstStyle/>
          <a:p>
            <a:r>
              <a:rPr lang="en-US" dirty="0">
                <a:latin typeface="Arial Nova Cond Light"/>
              </a:rPr>
              <a:t>Fund &amp; brief Description</a:t>
            </a:r>
          </a:p>
        </p:txBody>
      </p:sp>
      <p:sp>
        <p:nvSpPr>
          <p:cNvPr id="5" name="Text Placeholder 4">
            <a:extLst>
              <a:ext uri="{FF2B5EF4-FFF2-40B4-BE49-F238E27FC236}">
                <a16:creationId xmlns:a16="http://schemas.microsoft.com/office/drawing/2014/main" id="{68EA4D78-846A-23B7-4234-C2EFF749EE74}"/>
              </a:ext>
            </a:extLst>
          </p:cNvPr>
          <p:cNvSpPr>
            <a:spLocks noGrp="1"/>
          </p:cNvSpPr>
          <p:nvPr>
            <p:ph type="body" sz="quarter" idx="3"/>
          </p:nvPr>
        </p:nvSpPr>
        <p:spPr>
          <a:xfrm>
            <a:off x="2653920" y="6257043"/>
            <a:ext cx="6607099" cy="458564"/>
          </a:xfrm>
        </p:spPr>
        <p:txBody>
          <a:bodyPr anchor="t">
            <a:normAutofit/>
          </a:bodyPr>
          <a:lstStyle/>
          <a:p>
            <a:pPr marL="342900" indent="-342900">
              <a:buFont typeface="Arial" panose="05000000000000000000" pitchFamily="2" charset="2"/>
              <a:buChar char="•"/>
            </a:pPr>
            <a:r>
              <a:rPr lang="en-US" dirty="0">
                <a:latin typeface="Arial Nova Cond Light"/>
              </a:rPr>
              <a:t>Source: Canned Venmo report</a:t>
            </a:r>
            <a:endParaRPr lang="en-US"/>
          </a:p>
        </p:txBody>
      </p:sp>
      <p:pic>
        <p:nvPicPr>
          <p:cNvPr id="10" name="Picture 10" descr="Graphical user interface, text, application&#10;&#10;Description automatically generated">
            <a:extLst>
              <a:ext uri="{FF2B5EF4-FFF2-40B4-BE49-F238E27FC236}">
                <a16:creationId xmlns:a16="http://schemas.microsoft.com/office/drawing/2014/main" id="{E5ED665B-2EF0-3F75-6C5E-38E9A5C39B19}"/>
              </a:ext>
            </a:extLst>
          </p:cNvPr>
          <p:cNvPicPr>
            <a:picLocks noGrp="1" noChangeAspect="1"/>
          </p:cNvPicPr>
          <p:nvPr>
            <p:ph sz="half" idx="2"/>
          </p:nvPr>
        </p:nvPicPr>
        <p:blipFill rotWithShape="1">
          <a:blip r:embed="rId2"/>
          <a:srcRect b="24887"/>
          <a:stretch/>
        </p:blipFill>
        <p:spPr>
          <a:xfrm>
            <a:off x="436819" y="1419055"/>
            <a:ext cx="2978989" cy="4817346"/>
          </a:xfrm>
        </p:spPr>
      </p:pic>
      <p:sp>
        <p:nvSpPr>
          <p:cNvPr id="11" name="Minus Sign 10">
            <a:extLst>
              <a:ext uri="{FF2B5EF4-FFF2-40B4-BE49-F238E27FC236}">
                <a16:creationId xmlns:a16="http://schemas.microsoft.com/office/drawing/2014/main" id="{41A2BA90-935E-9D95-6330-F2184FEED23B}"/>
              </a:ext>
            </a:extLst>
          </p:cNvPr>
          <p:cNvSpPr/>
          <p:nvPr/>
        </p:nvSpPr>
        <p:spPr>
          <a:xfrm>
            <a:off x="145828" y="2940147"/>
            <a:ext cx="2993493" cy="115508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Venmo Transactions Floaty - Excel"/>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118" t="7467"/>
          <a:stretch/>
        </p:blipFill>
        <p:spPr>
          <a:xfrm>
            <a:off x="3539081" y="1299139"/>
            <a:ext cx="8016239" cy="4937261"/>
          </a:xfrm>
        </p:spPr>
      </p:pic>
    </p:spTree>
    <p:extLst>
      <p:ext uri="{BB962C8B-B14F-4D97-AF65-F5344CB8AC3E}">
        <p14:creationId xmlns:p14="http://schemas.microsoft.com/office/powerpoint/2010/main" val="112636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850" y="460701"/>
            <a:ext cx="9534291" cy="967473"/>
          </a:xfrm>
        </p:spPr>
        <p:txBody>
          <a:bodyPr>
            <a:normAutofit/>
          </a:bodyPr>
          <a:lstStyle/>
          <a:p>
            <a:pPr>
              <a:lnSpc>
                <a:spcPct val="120000"/>
              </a:lnSpc>
              <a:spcBef>
                <a:spcPts val="1000"/>
              </a:spcBef>
            </a:pPr>
            <a:r>
              <a:rPr lang="en-US" sz="1500" dirty="0">
                <a:latin typeface="Arial Nova Cond Light"/>
              </a:rPr>
              <a:t>Venmo </a:t>
            </a:r>
            <a:r>
              <a:rPr lang="en-US" sz="1500" dirty="0">
                <a:latin typeface="Arial Nova Cond Light"/>
                <a:ea typeface="+mj-lt"/>
                <a:cs typeface="+mj-lt"/>
              </a:rPr>
              <a:t>Fee’s: 1.9% +%0.10 per transaction</a:t>
            </a:r>
          </a:p>
          <a:p>
            <a:pPr>
              <a:lnSpc>
                <a:spcPct val="120000"/>
              </a:lnSpc>
              <a:spcBef>
                <a:spcPts val="1000"/>
              </a:spcBef>
            </a:pPr>
            <a:r>
              <a:rPr lang="en-US" sz="1500" dirty="0">
                <a:latin typeface="Arial Nova Cond Light"/>
                <a:ea typeface="+mj-lt"/>
                <a:cs typeface="+mj-lt"/>
              </a:rPr>
              <a:t>Sales Tax = 8.0%</a:t>
            </a:r>
            <a:endParaRPr lang="en-US" sz="1500" dirty="0">
              <a:latin typeface="Arial Nova Cond Light"/>
            </a:endParaRPr>
          </a:p>
        </p:txBody>
      </p:sp>
      <p:pic>
        <p:nvPicPr>
          <p:cNvPr id="4" name="Content Placeholder 3" descr="2022-0221_Venmo_Wine&amp;Swine - Excel"/>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500403" y="1431732"/>
            <a:ext cx="8807016" cy="4805516"/>
          </a:xfrm>
        </p:spPr>
      </p:pic>
      <p:sp>
        <p:nvSpPr>
          <p:cNvPr id="5" name="Oval 4"/>
          <p:cNvSpPr/>
          <p:nvPr/>
        </p:nvSpPr>
        <p:spPr>
          <a:xfrm>
            <a:off x="6475990" y="4563398"/>
            <a:ext cx="931817" cy="7053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303837" y="1624255"/>
            <a:ext cx="896982" cy="7750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77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D56E0F046AC347BEFB7C37BC4656D5" ma:contentTypeVersion="7" ma:contentTypeDescription="Create a new document." ma:contentTypeScope="" ma:versionID="11fa6a205fe7e7d02a9940be3f33dbcb">
  <xsd:schema xmlns:xsd="http://www.w3.org/2001/XMLSchema" xmlns:xs="http://www.w3.org/2001/XMLSchema" xmlns:p="http://schemas.microsoft.com/office/2006/metadata/properties" xmlns:ns3="4d7b61e3-0fcc-470e-b7a2-bf41af471f23" xmlns:ns4="41958481-fe6e-4859-82df-b940bc06b242" targetNamespace="http://schemas.microsoft.com/office/2006/metadata/properties" ma:root="true" ma:fieldsID="afd9fd526f2928c0f613c8e56b683d28" ns3:_="" ns4:_="">
    <xsd:import namespace="4d7b61e3-0fcc-470e-b7a2-bf41af471f23"/>
    <xsd:import namespace="41958481-fe6e-4859-82df-b940bc06b24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b61e3-0fcc-470e-b7a2-bf41af47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958481-fe6e-4859-82df-b940bc06b2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F6111-7B02-41F7-8668-2A6CE32CD1F8}">
  <ds:schemaRefs>
    <ds:schemaRef ds:uri="http://purl.org/dc/dcmitype/"/>
    <ds:schemaRef ds:uri="41958481-fe6e-4859-82df-b940bc06b242"/>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4d7b61e3-0fcc-470e-b7a2-bf41af471f23"/>
  </ds:schemaRefs>
</ds:datastoreItem>
</file>

<file path=customXml/itemProps2.xml><?xml version="1.0" encoding="utf-8"?>
<ds:datastoreItem xmlns:ds="http://schemas.openxmlformats.org/officeDocument/2006/customXml" ds:itemID="{3C742719-2FB0-42C8-8FDA-00DBDE4A8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b61e3-0fcc-470e-b7a2-bf41af471f23"/>
    <ds:schemaRef ds:uri="41958481-fe6e-4859-82df-b940bc06b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82636-3509-4099-BAF8-0233C94AE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Circuit</Template>
  <TotalTime>4596</TotalTime>
  <Words>1037</Words>
  <Application>Microsoft Office PowerPoint</Application>
  <PresentationFormat>Widescreen</PresentationFormat>
  <Paragraphs>103</Paragraphs>
  <Slides>23</Slides>
  <Notes>0</Notes>
  <HiddenSlides>0</HiddenSlides>
  <MMClips>1</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Circuit</vt:lpstr>
      <vt:lpstr>Office Theme</vt:lpstr>
      <vt:lpstr>Mobile  Payments ApplePay, Venmo, Paypal and mobile swipes</vt:lpstr>
      <vt:lpstr>Where to find our forms, policies and procedures</vt:lpstr>
      <vt:lpstr> Preferred Methods of payment   NetCommunity Page Integrates with Raiser’s Edge and ability to link to constituent record Checkout includes credit card, direct debit (routing number), Google Pay and Apple Pay  Why? Other methods cannot record specific event details such as attendance, meal preference, shirt size, guest names, or link the gift to the constituent record  All events should have a registration page for event tracking purposes and should be submitted at least two weeks prior to the event </vt:lpstr>
      <vt:lpstr>Quick Methods of Payment for Events (Tickets/Other Revenue)</vt:lpstr>
      <vt:lpstr>Peer to Peer Payment MEthods (P2P)- VenMo</vt:lpstr>
      <vt:lpstr>How does Payment work?  Display QR Code on Foundation device  From Donor's Venmo, Hit Scan</vt:lpstr>
      <vt:lpstr>     </vt:lpstr>
      <vt:lpstr>Requirements:</vt:lpstr>
      <vt:lpstr>Venmo Fee’s: 1.9% +%0.10 per transaction Sales Tax = 8.0%</vt:lpstr>
      <vt:lpstr>Convenience </vt:lpstr>
      <vt:lpstr>pAYPAL</vt:lpstr>
      <vt:lpstr>Methods of Payment for Donations</vt:lpstr>
      <vt:lpstr>PowerPoint Presentation</vt:lpstr>
      <vt:lpstr>PowerPoint Presentation</vt:lpstr>
      <vt:lpstr>PowerPoint Presentation</vt:lpstr>
      <vt:lpstr>Summary</vt:lpstr>
      <vt:lpstr>Advertising/Marketing Options</vt:lpstr>
      <vt:lpstr>Equipment needed for mobile swipe terminal</vt:lpstr>
      <vt:lpstr>Venmo @VSUBlazers  DOnors need a venmo account to give  No Equipment necessary to initiate transaction  </vt:lpstr>
      <vt:lpstr>PayPal @VSUBlazers   </vt:lpstr>
      <vt:lpstr>MobilePay Swipe Instructions For immediate assistance, refer to Help in the menu</vt:lpstr>
      <vt:lpstr>Venmo &amp; paypal @VSUBlazers</vt:lpstr>
      <vt:lpstr>Taking Cash payments</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payments</dc:title>
  <dc:creator>Aimee Batista</dc:creator>
  <cp:lastModifiedBy>Aimee Batista</cp:lastModifiedBy>
  <cp:revision>863</cp:revision>
  <dcterms:created xsi:type="dcterms:W3CDTF">2022-04-20T12:47:27Z</dcterms:created>
  <dcterms:modified xsi:type="dcterms:W3CDTF">2022-06-01T20:49:05Z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0x010100AAD56E0F046AC347BEFB7C37BC4656D5</vt:lpwstr>
  </property>
</Properties>
</file>