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36" d="100"/>
          <a:sy n="136" d="100"/>
        </p:scale>
        <p:origin x="216" y="9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825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77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99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049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904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08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8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12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51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801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066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062681" y="1037968"/>
            <a:ext cx="8414951" cy="5362831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latin typeface="Arial" charset="0"/>
                <a:ea typeface="Arial" charset="0"/>
                <a:cs typeface="Arial" charset="0"/>
              </a:rPr>
              <a:t>Insert text here</a:t>
            </a:r>
            <a:endParaRPr lang="en-US" sz="36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071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Rosemary H Sirmans</dc:creator>
  <cp:lastModifiedBy>Rosemary H Sirmans</cp:lastModifiedBy>
  <cp:revision>4</cp:revision>
  <dcterms:created xsi:type="dcterms:W3CDTF">2021-07-01T15:23:23Z</dcterms:created>
  <dcterms:modified xsi:type="dcterms:W3CDTF">2021-07-02T12:38:11Z</dcterms:modified>
</cp:coreProperties>
</file>