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8"/>
  </p:normalViewPr>
  <p:slideViewPr>
    <p:cSldViewPr snapToGrid="0" snapToObjects="1">
      <p:cViewPr varScale="1">
        <p:scale>
          <a:sx n="136" d="100"/>
          <a:sy n="136" d="100"/>
        </p:scale>
        <p:origin x="216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2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0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1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1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062681" y="1037968"/>
            <a:ext cx="8414951" cy="536283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Insert text here</a:t>
            </a:r>
            <a:endParaRPr lang="en-US" sz="3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52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 H Sirmans</dc:creator>
  <cp:lastModifiedBy>Rosemary H Sirmans</cp:lastModifiedBy>
  <cp:revision>4</cp:revision>
  <dcterms:created xsi:type="dcterms:W3CDTF">2021-07-01T15:23:23Z</dcterms:created>
  <dcterms:modified xsi:type="dcterms:W3CDTF">2021-07-02T12:37:11Z</dcterms:modified>
</cp:coreProperties>
</file>