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442F-B347-4554-BA47-641FAC01CC63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708E-0122-4A67-8C74-E481D3A8E6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 Cream Social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Cadiz, Spain Interest 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eeting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_03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772400" cy="55094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03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5438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0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874000" cy="5848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Ice Cream Social</vt:lpstr>
      <vt:lpstr>Slide 2</vt:lpstr>
      <vt:lpstr>Slide 3</vt:lpstr>
      <vt:lpstr>Slide 4</vt:lpstr>
    </vt:vector>
  </TitlesOfParts>
  <Company>Valdosta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Cream Social</dc:title>
  <dc:creator>fshiroka</dc:creator>
  <cp:lastModifiedBy>fshiroka</cp:lastModifiedBy>
  <cp:revision>1</cp:revision>
  <dcterms:created xsi:type="dcterms:W3CDTF">2011-10-06T17:02:31Z</dcterms:created>
  <dcterms:modified xsi:type="dcterms:W3CDTF">2011-10-06T17:10:01Z</dcterms:modified>
</cp:coreProperties>
</file>