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1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7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1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34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7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533A54-A20E-4C77-97C1-BBF32BE6DA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793DC8-9CB1-4CAC-B74E-B417CF7BC2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21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B230-8839-4269-9F7F-EA234FC92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Volunteering at 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474BA-EABC-49B5-92E0-9BDFBBC654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September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06804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00B21D-898F-49B2-97F2-AA71BE2DEE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0" b="31290"/>
          <a:stretch/>
        </p:blipFill>
        <p:spPr>
          <a:xfrm>
            <a:off x="15" y="0"/>
            <a:ext cx="12191985" cy="4915076"/>
          </a:xfrm>
        </p:spPr>
      </p:pic>
    </p:spTree>
    <p:extLst>
      <p:ext uri="{BB962C8B-B14F-4D97-AF65-F5344CB8AC3E}">
        <p14:creationId xmlns:p14="http://schemas.microsoft.com/office/powerpoint/2010/main" val="198358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02FA8-275C-4CD5-AE0D-43D61AFD6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90" y="306196"/>
            <a:ext cx="4231196" cy="5641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C3DE0-6820-4CDA-8A92-6C620B14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25" y="924882"/>
            <a:ext cx="5872295" cy="44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555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5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Retrospect</vt:lpstr>
      <vt:lpstr>Volunteering at 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Volunteering at SIS</dc:title>
  <dc:creator>Emely S Montes De Oca</dc:creator>
  <cp:lastModifiedBy>Emely S Montes De Oca</cp:lastModifiedBy>
  <cp:revision>2</cp:revision>
  <dcterms:created xsi:type="dcterms:W3CDTF">2023-01-30T21:02:19Z</dcterms:created>
  <dcterms:modified xsi:type="dcterms:W3CDTF">2023-01-31T13:16:30Z</dcterms:modified>
</cp:coreProperties>
</file>