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117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9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94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3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800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4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0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6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70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24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A25D3B7-229F-4B90-B2AE-1B8C8B1A476C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10C5148-6935-4307-810D-BF783A77586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62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F1C1-5E00-4B9D-B5EA-A611020B8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Russia VECA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3811D-87C1-4EB6-841F-C92873432D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October 2022</a:t>
            </a:r>
          </a:p>
        </p:txBody>
      </p:sp>
    </p:spTree>
    <p:extLst>
      <p:ext uri="{BB962C8B-B14F-4D97-AF65-F5344CB8AC3E}">
        <p14:creationId xmlns:p14="http://schemas.microsoft.com/office/powerpoint/2010/main" val="80336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EEBD8A-89C0-46DC-AC62-2983218E4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95" y="465589"/>
            <a:ext cx="7902429" cy="59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80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18A827-90FE-47EF-BD44-BEC6423187A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4095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5706BC-A2E9-4F81-AF2D-1331B9605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37" y="369116"/>
            <a:ext cx="8159691" cy="61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30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E4F61200-72F2-4F1D-89C9-2C3F07A1B8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5" b="23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095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87FB46-1241-4C8F-BF01-C22B801E9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71" y="479221"/>
            <a:ext cx="7866077" cy="589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08548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</TotalTime>
  <Words>4</Words>
  <Application>Microsoft Office PowerPoint</Application>
  <PresentationFormat>Widescreen</PresentationFormat>
  <Paragraphs>2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Calibri Light</vt:lpstr>
      <vt:lpstr>Retrospect</vt:lpstr>
      <vt:lpstr>Russia VECA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 VECA </dc:title>
  <dc:creator>Emely S Montes De Oca</dc:creator>
  <cp:lastModifiedBy>Emely S Montes De Oca</cp:lastModifiedBy>
  <cp:revision>1</cp:revision>
  <dcterms:created xsi:type="dcterms:W3CDTF">2023-01-23T20:54:12Z</dcterms:created>
  <dcterms:modified xsi:type="dcterms:W3CDTF">2023-01-23T20:59:25Z</dcterms:modified>
</cp:coreProperties>
</file>