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38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5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4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3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5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1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3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215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165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E7E3AE-92C7-4D32-A6D9-3F3967192C2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49086F9-23BF-4090-8EA0-FB25745B9E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1731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C609E-4556-42F1-B668-4071F7719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Presentation about Arabic Literature and the Qur’an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03B04B-1BFE-4DE3-91F1-FD05A08BB9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116390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0A68EBE-0B48-4FE0-8FF1-93B675534C9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b="1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387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23E3AAC2-E0CE-4748-9A09-9462D04284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b="1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0429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57C1C9AE-22E3-4FB8-9F80-2F5A3517E12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b="1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639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665B707-8430-44DB-917E-4976A50E49E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8" b="219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800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4C8D612-EC9F-400A-B8E5-BE1182A1E53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8" b="219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1026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73F15A15-0FF4-4888-A929-F6E93A56D50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8" b="219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11758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10</TotalTime>
  <Words>9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Garamond</vt:lpstr>
      <vt:lpstr>Savon</vt:lpstr>
      <vt:lpstr>Presentation about Arabic Literature and the Qur’an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Emely S Montes De Oca</dc:creator>
  <cp:lastModifiedBy>Emely S Montes De Oca</cp:lastModifiedBy>
  <cp:revision>3</cp:revision>
  <dcterms:created xsi:type="dcterms:W3CDTF">2023-02-27T14:35:11Z</dcterms:created>
  <dcterms:modified xsi:type="dcterms:W3CDTF">2023-02-27T14:45:55Z</dcterms:modified>
</cp:coreProperties>
</file>