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69" r:id="rId2"/>
    <p:sldId id="270" r:id="rId3"/>
    <p:sldId id="271" r:id="rId4"/>
    <p:sldId id="273" r:id="rId5"/>
    <p:sldId id="257" r:id="rId6"/>
    <p:sldId id="276" r:id="rId7"/>
    <p:sldId id="275" r:id="rId8"/>
    <p:sldId id="259" r:id="rId9"/>
    <p:sldId id="274" r:id="rId10"/>
    <p:sldId id="258" r:id="rId11"/>
    <p:sldId id="272" r:id="rId12"/>
    <p:sldId id="268"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4660"/>
  </p:normalViewPr>
  <p:slideViewPr>
    <p:cSldViewPr snapToGrid="0">
      <p:cViewPr varScale="1">
        <p:scale>
          <a:sx n="114" d="100"/>
          <a:sy n="114" d="100"/>
        </p:scale>
        <p:origin x="414" y="11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01F972B-4087-4986-8484-97C89E6B53AE}"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F31E1A-518B-4893-A606-3EBC5A86F273}" type="slidenum">
              <a:rPr lang="en-US" smtClean="0"/>
              <a:t>‹#›</a:t>
            </a:fld>
            <a:endParaRPr lang="en-US"/>
          </a:p>
        </p:txBody>
      </p:sp>
    </p:spTree>
    <p:extLst>
      <p:ext uri="{BB962C8B-B14F-4D97-AF65-F5344CB8AC3E}">
        <p14:creationId xmlns:p14="http://schemas.microsoft.com/office/powerpoint/2010/main" val="18814088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01F972B-4087-4986-8484-97C89E6B53AE}"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F31E1A-518B-4893-A606-3EBC5A86F273}" type="slidenum">
              <a:rPr lang="en-US" smtClean="0"/>
              <a:t>‹#›</a:t>
            </a:fld>
            <a:endParaRPr lang="en-US"/>
          </a:p>
        </p:txBody>
      </p:sp>
    </p:spTree>
    <p:extLst>
      <p:ext uri="{BB962C8B-B14F-4D97-AF65-F5344CB8AC3E}">
        <p14:creationId xmlns:p14="http://schemas.microsoft.com/office/powerpoint/2010/main" val="2094849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01F972B-4087-4986-8484-97C89E6B53AE}"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F31E1A-518B-4893-A606-3EBC5A86F273}" type="slidenum">
              <a:rPr lang="en-US" smtClean="0"/>
              <a:t>‹#›</a:t>
            </a:fld>
            <a:endParaRPr lang="en-US"/>
          </a:p>
        </p:txBody>
      </p:sp>
    </p:spTree>
    <p:extLst>
      <p:ext uri="{BB962C8B-B14F-4D97-AF65-F5344CB8AC3E}">
        <p14:creationId xmlns:p14="http://schemas.microsoft.com/office/powerpoint/2010/main" val="29536833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01F972B-4087-4986-8484-97C89E6B53AE}"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F31E1A-518B-4893-A606-3EBC5A86F273}" type="slidenum">
              <a:rPr lang="en-US" smtClean="0"/>
              <a:t>‹#›</a:t>
            </a:fld>
            <a:endParaRPr lang="en-US"/>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516836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01F972B-4087-4986-8484-97C89E6B53AE}"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F31E1A-518B-4893-A606-3EBC5A86F273}" type="slidenum">
              <a:rPr lang="en-US" smtClean="0"/>
              <a:t>‹#›</a:t>
            </a:fld>
            <a:endParaRPr lang="en-US"/>
          </a:p>
        </p:txBody>
      </p:sp>
    </p:spTree>
    <p:extLst>
      <p:ext uri="{BB962C8B-B14F-4D97-AF65-F5344CB8AC3E}">
        <p14:creationId xmlns:p14="http://schemas.microsoft.com/office/powerpoint/2010/main" val="29545879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301F972B-4087-4986-8484-97C89E6B53AE}" type="datetimeFigureOut">
              <a:rPr lang="en-US" smtClean="0"/>
              <a:t>1/24/2023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F31E1A-518B-4893-A606-3EBC5A86F273}" type="slidenum">
              <a:rPr lang="en-US" smtClean="0"/>
              <a:t>‹#›</a:t>
            </a:fld>
            <a:endParaRPr lang="en-US"/>
          </a:p>
        </p:txBody>
      </p:sp>
    </p:spTree>
    <p:extLst>
      <p:ext uri="{BB962C8B-B14F-4D97-AF65-F5344CB8AC3E}">
        <p14:creationId xmlns:p14="http://schemas.microsoft.com/office/powerpoint/2010/main" val="3881940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301F972B-4087-4986-8484-97C89E6B53AE}" type="datetimeFigureOut">
              <a:rPr lang="en-US" smtClean="0"/>
              <a:t>1/24/2023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F31E1A-518B-4893-A606-3EBC5A86F273}" type="slidenum">
              <a:rPr lang="en-US" smtClean="0"/>
              <a:t>‹#›</a:t>
            </a:fld>
            <a:endParaRPr lang="en-US"/>
          </a:p>
        </p:txBody>
      </p:sp>
    </p:spTree>
    <p:extLst>
      <p:ext uri="{BB962C8B-B14F-4D97-AF65-F5344CB8AC3E}">
        <p14:creationId xmlns:p14="http://schemas.microsoft.com/office/powerpoint/2010/main" val="42165844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1F972B-4087-4986-8484-97C89E6B53AE}"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F31E1A-518B-4893-A606-3EBC5A86F273}" type="slidenum">
              <a:rPr lang="en-US" smtClean="0"/>
              <a:t>‹#›</a:t>
            </a:fld>
            <a:endParaRPr lang="en-US"/>
          </a:p>
        </p:txBody>
      </p:sp>
    </p:spTree>
    <p:extLst>
      <p:ext uri="{BB962C8B-B14F-4D97-AF65-F5344CB8AC3E}">
        <p14:creationId xmlns:p14="http://schemas.microsoft.com/office/powerpoint/2010/main" val="499697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1F972B-4087-4986-8484-97C89E6B53AE}"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F31E1A-518B-4893-A606-3EBC5A86F273}" type="slidenum">
              <a:rPr lang="en-US" smtClean="0"/>
              <a:t>‹#›</a:t>
            </a:fld>
            <a:endParaRPr lang="en-US"/>
          </a:p>
        </p:txBody>
      </p:sp>
    </p:spTree>
    <p:extLst>
      <p:ext uri="{BB962C8B-B14F-4D97-AF65-F5344CB8AC3E}">
        <p14:creationId xmlns:p14="http://schemas.microsoft.com/office/powerpoint/2010/main" val="3015259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1F972B-4087-4986-8484-97C89E6B53AE}"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F31E1A-518B-4893-A606-3EBC5A86F273}" type="slidenum">
              <a:rPr lang="en-US" smtClean="0"/>
              <a:t>‹#›</a:t>
            </a:fld>
            <a:endParaRPr lang="en-US"/>
          </a:p>
        </p:txBody>
      </p:sp>
    </p:spTree>
    <p:extLst>
      <p:ext uri="{BB962C8B-B14F-4D97-AF65-F5344CB8AC3E}">
        <p14:creationId xmlns:p14="http://schemas.microsoft.com/office/powerpoint/2010/main" val="572486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01F972B-4087-4986-8484-97C89E6B53AE}"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F31E1A-518B-4893-A606-3EBC5A86F273}" type="slidenum">
              <a:rPr lang="en-US" smtClean="0"/>
              <a:t>‹#›</a:t>
            </a:fld>
            <a:endParaRPr lang="en-US"/>
          </a:p>
        </p:txBody>
      </p:sp>
    </p:spTree>
    <p:extLst>
      <p:ext uri="{BB962C8B-B14F-4D97-AF65-F5344CB8AC3E}">
        <p14:creationId xmlns:p14="http://schemas.microsoft.com/office/powerpoint/2010/main" val="163055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01F972B-4087-4986-8484-97C89E6B53AE}"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F31E1A-518B-4893-A606-3EBC5A86F273}" type="slidenum">
              <a:rPr lang="en-US" smtClean="0"/>
              <a:t>‹#›</a:t>
            </a:fld>
            <a:endParaRPr lang="en-US"/>
          </a:p>
        </p:txBody>
      </p:sp>
    </p:spTree>
    <p:extLst>
      <p:ext uri="{BB962C8B-B14F-4D97-AF65-F5344CB8AC3E}">
        <p14:creationId xmlns:p14="http://schemas.microsoft.com/office/powerpoint/2010/main" val="769727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01F972B-4087-4986-8484-97C89E6B53AE}" type="datetimeFigureOut">
              <a:rPr lang="en-US" smtClean="0"/>
              <a:t>1/24/2023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F31E1A-518B-4893-A606-3EBC5A86F273}" type="slidenum">
              <a:rPr lang="en-US" smtClean="0"/>
              <a:t>‹#›</a:t>
            </a:fld>
            <a:endParaRPr lang="en-US"/>
          </a:p>
        </p:txBody>
      </p:sp>
    </p:spTree>
    <p:extLst>
      <p:ext uri="{BB962C8B-B14F-4D97-AF65-F5344CB8AC3E}">
        <p14:creationId xmlns:p14="http://schemas.microsoft.com/office/powerpoint/2010/main" val="2938314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01F972B-4087-4986-8484-97C89E6B53AE}" type="datetimeFigureOut">
              <a:rPr lang="en-US" smtClean="0"/>
              <a:t>1/24/2023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F31E1A-518B-4893-A606-3EBC5A86F273}" type="slidenum">
              <a:rPr lang="en-US" smtClean="0"/>
              <a:t>‹#›</a:t>
            </a:fld>
            <a:endParaRPr lang="en-US"/>
          </a:p>
        </p:txBody>
      </p:sp>
    </p:spTree>
    <p:extLst>
      <p:ext uri="{BB962C8B-B14F-4D97-AF65-F5344CB8AC3E}">
        <p14:creationId xmlns:p14="http://schemas.microsoft.com/office/powerpoint/2010/main" val="2248251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1F972B-4087-4986-8484-97C89E6B53AE}" type="datetimeFigureOut">
              <a:rPr lang="en-US" smtClean="0"/>
              <a:t>1/24/2023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F31E1A-518B-4893-A606-3EBC5A86F273}" type="slidenum">
              <a:rPr lang="en-US" smtClean="0"/>
              <a:t>‹#›</a:t>
            </a:fld>
            <a:endParaRPr lang="en-US"/>
          </a:p>
        </p:txBody>
      </p:sp>
    </p:spTree>
    <p:extLst>
      <p:ext uri="{BB962C8B-B14F-4D97-AF65-F5344CB8AC3E}">
        <p14:creationId xmlns:p14="http://schemas.microsoft.com/office/powerpoint/2010/main" val="1534955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01F972B-4087-4986-8484-97C89E6B53AE}"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F31E1A-518B-4893-A606-3EBC5A86F273}" type="slidenum">
              <a:rPr lang="en-US" smtClean="0"/>
              <a:t>‹#›</a:t>
            </a:fld>
            <a:endParaRPr lang="en-US"/>
          </a:p>
        </p:txBody>
      </p:sp>
    </p:spTree>
    <p:extLst>
      <p:ext uri="{BB962C8B-B14F-4D97-AF65-F5344CB8AC3E}">
        <p14:creationId xmlns:p14="http://schemas.microsoft.com/office/powerpoint/2010/main" val="1522453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01F972B-4087-4986-8484-97C89E6B53AE}"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F31E1A-518B-4893-A606-3EBC5A86F273}" type="slidenum">
              <a:rPr lang="en-US" smtClean="0"/>
              <a:t>‹#›</a:t>
            </a:fld>
            <a:endParaRPr lang="en-US"/>
          </a:p>
        </p:txBody>
      </p:sp>
    </p:spTree>
    <p:extLst>
      <p:ext uri="{BB962C8B-B14F-4D97-AF65-F5344CB8AC3E}">
        <p14:creationId xmlns:p14="http://schemas.microsoft.com/office/powerpoint/2010/main" val="2146667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301F972B-4087-4986-8484-97C89E6B53AE}" type="datetimeFigureOut">
              <a:rPr lang="en-US" smtClean="0"/>
              <a:t>1/24/2023</a:t>
            </a:fld>
            <a:endParaRPr lang="en-US"/>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0EF31E1A-518B-4893-A606-3EBC5A86F273}" type="slidenum">
              <a:rPr lang="en-US" smtClean="0"/>
              <a:t>‹#›</a:t>
            </a:fld>
            <a:endParaRPr lang="en-US"/>
          </a:p>
        </p:txBody>
      </p:sp>
    </p:spTree>
    <p:extLst>
      <p:ext uri="{BB962C8B-B14F-4D97-AF65-F5344CB8AC3E}">
        <p14:creationId xmlns:p14="http://schemas.microsoft.com/office/powerpoint/2010/main" val="2302852865"/>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7.xml"/><Relationship Id="rId5" Type="http://schemas.openxmlformats.org/officeDocument/2006/relationships/image" Target="../media/image23.jpg"/><Relationship Id="rId4" Type="http://schemas.openxmlformats.org/officeDocument/2006/relationships/image" Target="../media/image22.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B2969-2DEC-4189-8EA8-0C95AA0D8BA2}"/>
              </a:ext>
            </a:extLst>
          </p:cNvPr>
          <p:cNvSpPr>
            <a:spLocks noGrp="1"/>
          </p:cNvSpPr>
          <p:nvPr>
            <p:ph type="title"/>
          </p:nvPr>
        </p:nvSpPr>
        <p:spPr/>
        <p:txBody>
          <a:bodyPr/>
          <a:lstStyle/>
          <a:p>
            <a:r>
              <a:rPr lang="en-US" dirty="0"/>
              <a:t>Maslenitsa</a:t>
            </a:r>
          </a:p>
        </p:txBody>
      </p:sp>
      <p:pic>
        <p:nvPicPr>
          <p:cNvPr id="6" name="Picture Placeholder 5">
            <a:extLst>
              <a:ext uri="{FF2B5EF4-FFF2-40B4-BE49-F238E27FC236}">
                <a16:creationId xmlns:a16="http://schemas.microsoft.com/office/drawing/2014/main" id="{67B322ED-762A-46E0-819A-F8BC50105C2A}"/>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28264" b="28264"/>
          <a:stretch>
            <a:fillRect/>
          </a:stretch>
        </p:blipFill>
        <p:spPr/>
      </p:pic>
      <p:sp>
        <p:nvSpPr>
          <p:cNvPr id="4" name="Text Placeholder 3">
            <a:extLst>
              <a:ext uri="{FF2B5EF4-FFF2-40B4-BE49-F238E27FC236}">
                <a16:creationId xmlns:a16="http://schemas.microsoft.com/office/drawing/2014/main" id="{A72DDCBE-3892-438D-B080-E4F43AA97CF2}"/>
              </a:ext>
            </a:extLst>
          </p:cNvPr>
          <p:cNvSpPr>
            <a:spLocks noGrp="1"/>
          </p:cNvSpPr>
          <p:nvPr>
            <p:ph type="body" sz="half" idx="2"/>
          </p:nvPr>
        </p:nvSpPr>
        <p:spPr/>
        <p:txBody>
          <a:bodyPr/>
          <a:lstStyle/>
          <a:p>
            <a:r>
              <a:rPr lang="en-US" dirty="0"/>
              <a:t>2022</a:t>
            </a:r>
          </a:p>
        </p:txBody>
      </p:sp>
    </p:spTree>
    <p:extLst>
      <p:ext uri="{BB962C8B-B14F-4D97-AF65-F5344CB8AC3E}">
        <p14:creationId xmlns:p14="http://schemas.microsoft.com/office/powerpoint/2010/main" val="4245624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C0B637-2739-4047-BEAF-7CDC98397C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6727" y="758155"/>
            <a:ext cx="4006267" cy="5341689"/>
          </a:xfrm>
          <a:prstGeom prst="rect">
            <a:avLst/>
          </a:prstGeom>
        </p:spPr>
      </p:pic>
      <p:pic>
        <p:nvPicPr>
          <p:cNvPr id="5" name="Picture 4">
            <a:extLst>
              <a:ext uri="{FF2B5EF4-FFF2-40B4-BE49-F238E27FC236}">
                <a16:creationId xmlns:a16="http://schemas.microsoft.com/office/drawing/2014/main" id="{1D32E0D9-8995-4A6F-8E91-7E36C1381C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9674" y="758155"/>
            <a:ext cx="4006267" cy="5341689"/>
          </a:xfrm>
          <a:prstGeom prst="rect">
            <a:avLst/>
          </a:prstGeom>
        </p:spPr>
      </p:pic>
    </p:spTree>
    <p:extLst>
      <p:ext uri="{BB962C8B-B14F-4D97-AF65-F5344CB8AC3E}">
        <p14:creationId xmlns:p14="http://schemas.microsoft.com/office/powerpoint/2010/main" val="28418423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8A2AFC-FC56-4770-B949-6E4465C589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6238" y="1988189"/>
            <a:ext cx="2529454" cy="3372605"/>
          </a:xfrm>
          <a:prstGeom prst="rect">
            <a:avLst/>
          </a:prstGeom>
        </p:spPr>
      </p:pic>
      <p:pic>
        <p:nvPicPr>
          <p:cNvPr id="9" name="Picture 8">
            <a:extLst>
              <a:ext uri="{FF2B5EF4-FFF2-40B4-BE49-F238E27FC236}">
                <a16:creationId xmlns:a16="http://schemas.microsoft.com/office/drawing/2014/main" id="{330AF526-5118-4416-A08C-55F4625952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1654" y="1988188"/>
            <a:ext cx="2529454" cy="3372605"/>
          </a:xfrm>
          <a:prstGeom prst="rect">
            <a:avLst/>
          </a:prstGeom>
        </p:spPr>
      </p:pic>
      <p:pic>
        <p:nvPicPr>
          <p:cNvPr id="11" name="Picture 10">
            <a:extLst>
              <a:ext uri="{FF2B5EF4-FFF2-40B4-BE49-F238E27FC236}">
                <a16:creationId xmlns:a16="http://schemas.microsoft.com/office/drawing/2014/main" id="{A9296B16-8432-4AA3-88D0-2A61D12644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530" y="1988192"/>
            <a:ext cx="2529454" cy="3372605"/>
          </a:xfrm>
          <a:prstGeom prst="rect">
            <a:avLst/>
          </a:prstGeom>
        </p:spPr>
      </p:pic>
      <p:pic>
        <p:nvPicPr>
          <p:cNvPr id="13" name="Picture 12">
            <a:extLst>
              <a:ext uri="{FF2B5EF4-FFF2-40B4-BE49-F238E27FC236}">
                <a16:creationId xmlns:a16="http://schemas.microsoft.com/office/drawing/2014/main" id="{BD02D53A-9C91-4A89-95CB-3AEDD510F3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8946" y="1988188"/>
            <a:ext cx="2529454" cy="3372606"/>
          </a:xfrm>
          <a:prstGeom prst="rect">
            <a:avLst/>
          </a:prstGeom>
        </p:spPr>
      </p:pic>
    </p:spTree>
    <p:extLst>
      <p:ext uri="{BB962C8B-B14F-4D97-AF65-F5344CB8AC3E}">
        <p14:creationId xmlns:p14="http://schemas.microsoft.com/office/powerpoint/2010/main" val="30662941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1646495863">
            <a:hlinkClick r:id="" action="ppaction://media"/>
            <a:extLst>
              <a:ext uri="{FF2B5EF4-FFF2-40B4-BE49-F238E27FC236}">
                <a16:creationId xmlns:a16="http://schemas.microsoft.com/office/drawing/2014/main" id="{B7CCEEE6-A26D-4148-8C3F-D7A5AE1B9C4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27352" y="503339"/>
            <a:ext cx="7537295" cy="5652971"/>
          </a:xfrm>
          <a:prstGeom prst="rect">
            <a:avLst/>
          </a:prstGeom>
        </p:spPr>
      </p:pic>
    </p:spTree>
    <p:extLst>
      <p:ext uri="{BB962C8B-B14F-4D97-AF65-F5344CB8AC3E}">
        <p14:creationId xmlns:p14="http://schemas.microsoft.com/office/powerpoint/2010/main" val="1071724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4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C5BBA-FE7E-407F-B5AE-ECDAB23F9DFE}"/>
              </a:ext>
            </a:extLst>
          </p:cNvPr>
          <p:cNvSpPr>
            <a:spLocks noGrp="1"/>
          </p:cNvSpPr>
          <p:nvPr>
            <p:ph type="title"/>
          </p:nvPr>
        </p:nvSpPr>
        <p:spPr/>
        <p:txBody>
          <a:bodyPr/>
          <a:lstStyle/>
          <a:p>
            <a:r>
              <a:rPr lang="en-US" dirty="0"/>
              <a:t>WHAT IS </a:t>
            </a:r>
            <a:r>
              <a:rPr lang="en-US" dirty="0" err="1"/>
              <a:t>mASLENITSA</a:t>
            </a:r>
            <a:r>
              <a:rPr lang="en-US" dirty="0"/>
              <a:t>?</a:t>
            </a:r>
          </a:p>
        </p:txBody>
      </p:sp>
      <p:sp>
        <p:nvSpPr>
          <p:cNvPr id="3" name="Content Placeholder 2">
            <a:extLst>
              <a:ext uri="{FF2B5EF4-FFF2-40B4-BE49-F238E27FC236}">
                <a16:creationId xmlns:a16="http://schemas.microsoft.com/office/drawing/2014/main" id="{19038A8E-ECF7-40CC-AE82-F6F853871C3F}"/>
              </a:ext>
            </a:extLst>
          </p:cNvPr>
          <p:cNvSpPr>
            <a:spLocks noGrp="1"/>
          </p:cNvSpPr>
          <p:nvPr>
            <p:ph idx="1"/>
          </p:nvPr>
        </p:nvSpPr>
        <p:spPr>
          <a:xfrm>
            <a:off x="2244020" y="2003785"/>
            <a:ext cx="7693310" cy="3695136"/>
          </a:xfrm>
        </p:spPr>
        <p:txBody>
          <a:bodyPr>
            <a:normAutofit fontScale="85000" lnSpcReduction="10000"/>
          </a:bodyPr>
          <a:lstStyle/>
          <a:p>
            <a:pPr marL="0" indent="0" algn="ctr">
              <a:buNone/>
            </a:pPr>
            <a:r>
              <a:rPr lang="en-US" dirty="0"/>
              <a:t>Maslenitsa is one of the oldest surviving Slavic holiday. The festival combines pagan and Orthodox traditions. It originated as the pagan New Year celebration welcoming the arrival of spring, bringing together families, commemorating the dead, and eating pancakes! Pancake, the symbol of the holiday, is the representation of both– the sun in the pagan tradition, and the last opportunity to enjoy butter, milk, and eggs before the Lent, as meat is already forbidden by the beginning of Maslenitsa. Usually Maslenitsa lasts for seven days and on the last day of this holiday people burn a doll which is made of branches and straw and dressed in bright clothes. This doll is called “Maslenitsa” and it symbolizes the cold and severe winter. By burning “Maslenitsa” people say goodbye to winter and greet a warm spring</a:t>
            </a:r>
          </a:p>
        </p:txBody>
      </p:sp>
    </p:spTree>
    <p:extLst>
      <p:ext uri="{BB962C8B-B14F-4D97-AF65-F5344CB8AC3E}">
        <p14:creationId xmlns:p14="http://schemas.microsoft.com/office/powerpoint/2010/main" val="34563768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EA33939-F3AD-4C25-B555-8814AF17DE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4664" y="767476"/>
            <a:ext cx="3992285" cy="5323047"/>
          </a:xfrm>
          <a:prstGeom prst="rect">
            <a:avLst/>
          </a:prstGeom>
        </p:spPr>
      </p:pic>
      <p:pic>
        <p:nvPicPr>
          <p:cNvPr id="11" name="Picture 10">
            <a:extLst>
              <a:ext uri="{FF2B5EF4-FFF2-40B4-BE49-F238E27FC236}">
                <a16:creationId xmlns:a16="http://schemas.microsoft.com/office/drawing/2014/main" id="{3CD0B64C-2025-4638-94A2-ED82A4B8D6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3085" y="1386279"/>
            <a:ext cx="5612237" cy="4209178"/>
          </a:xfrm>
          <a:prstGeom prst="rect">
            <a:avLst/>
          </a:prstGeom>
        </p:spPr>
      </p:pic>
    </p:spTree>
    <p:extLst>
      <p:ext uri="{BB962C8B-B14F-4D97-AF65-F5344CB8AC3E}">
        <p14:creationId xmlns:p14="http://schemas.microsoft.com/office/powerpoint/2010/main" val="28407465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EBDBF8-0866-48C8-94A5-CFE55EF79A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1343" y="907292"/>
            <a:ext cx="3782561" cy="5043415"/>
          </a:xfrm>
          <a:prstGeom prst="rect">
            <a:avLst/>
          </a:prstGeom>
        </p:spPr>
      </p:pic>
      <p:pic>
        <p:nvPicPr>
          <p:cNvPr id="5" name="Picture 4">
            <a:extLst>
              <a:ext uri="{FF2B5EF4-FFF2-40B4-BE49-F238E27FC236}">
                <a16:creationId xmlns:a16="http://schemas.microsoft.com/office/drawing/2014/main" id="{7AF7AA7E-3075-45D5-9EF8-5B3622B0C3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0472" y="907292"/>
            <a:ext cx="3782562" cy="5043415"/>
          </a:xfrm>
          <a:prstGeom prst="rect">
            <a:avLst/>
          </a:prstGeom>
        </p:spPr>
      </p:pic>
    </p:spTree>
    <p:extLst>
      <p:ext uri="{BB962C8B-B14F-4D97-AF65-F5344CB8AC3E}">
        <p14:creationId xmlns:p14="http://schemas.microsoft.com/office/powerpoint/2010/main" val="33878567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680E92-C4BB-45E7-B8E3-35877EF486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2345" y="681605"/>
            <a:ext cx="4121089" cy="5494786"/>
          </a:xfrm>
          <a:prstGeom prst="rect">
            <a:avLst/>
          </a:prstGeom>
        </p:spPr>
      </p:pic>
      <p:pic>
        <p:nvPicPr>
          <p:cNvPr id="7" name="Picture 6">
            <a:extLst>
              <a:ext uri="{FF2B5EF4-FFF2-40B4-BE49-F238E27FC236}">
                <a16:creationId xmlns:a16="http://schemas.microsoft.com/office/drawing/2014/main" id="{1902BCDA-678D-489C-850A-3D98DB2C65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566" y="681605"/>
            <a:ext cx="4121091" cy="5494788"/>
          </a:xfrm>
          <a:prstGeom prst="rect">
            <a:avLst/>
          </a:prstGeom>
        </p:spPr>
      </p:pic>
    </p:spTree>
    <p:extLst>
      <p:ext uri="{BB962C8B-B14F-4D97-AF65-F5344CB8AC3E}">
        <p14:creationId xmlns:p14="http://schemas.microsoft.com/office/powerpoint/2010/main" val="13306703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08EE5C-A1C1-4341-94FA-9A7D731439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6785" y="789846"/>
            <a:ext cx="3958730" cy="5278307"/>
          </a:xfrm>
          <a:prstGeom prst="rect">
            <a:avLst/>
          </a:prstGeom>
        </p:spPr>
      </p:pic>
      <p:pic>
        <p:nvPicPr>
          <p:cNvPr id="5" name="Picture 4">
            <a:extLst>
              <a:ext uri="{FF2B5EF4-FFF2-40B4-BE49-F238E27FC236}">
                <a16:creationId xmlns:a16="http://schemas.microsoft.com/office/drawing/2014/main" id="{0F7DF922-029B-4F3A-ADEC-217542AE32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1170" y="789846"/>
            <a:ext cx="3958731" cy="5278307"/>
          </a:xfrm>
          <a:prstGeom prst="rect">
            <a:avLst/>
          </a:prstGeom>
        </p:spPr>
      </p:pic>
    </p:spTree>
    <p:extLst>
      <p:ext uri="{BB962C8B-B14F-4D97-AF65-F5344CB8AC3E}">
        <p14:creationId xmlns:p14="http://schemas.microsoft.com/office/powerpoint/2010/main" val="31472954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043EB0-12DE-48C4-8A5E-6B4530E824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7254" y="664828"/>
            <a:ext cx="4146258" cy="5528344"/>
          </a:xfrm>
          <a:prstGeom prst="rect">
            <a:avLst/>
          </a:prstGeom>
        </p:spPr>
      </p:pic>
      <p:pic>
        <p:nvPicPr>
          <p:cNvPr id="5" name="Picture 4">
            <a:extLst>
              <a:ext uri="{FF2B5EF4-FFF2-40B4-BE49-F238E27FC236}">
                <a16:creationId xmlns:a16="http://schemas.microsoft.com/office/drawing/2014/main" id="{D381245E-208B-46D5-AAC8-63429DC5C9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7154" y="664828"/>
            <a:ext cx="4146258" cy="5528344"/>
          </a:xfrm>
          <a:prstGeom prst="rect">
            <a:avLst/>
          </a:prstGeom>
        </p:spPr>
      </p:pic>
    </p:spTree>
    <p:extLst>
      <p:ext uri="{BB962C8B-B14F-4D97-AF65-F5344CB8AC3E}">
        <p14:creationId xmlns:p14="http://schemas.microsoft.com/office/powerpoint/2010/main" val="32190548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5ABA6A-78E3-4B75-A26C-29D40C6DF0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2916" y="766311"/>
            <a:ext cx="3994033" cy="5325378"/>
          </a:xfrm>
          <a:prstGeom prst="rect">
            <a:avLst/>
          </a:prstGeom>
        </p:spPr>
      </p:pic>
      <p:pic>
        <p:nvPicPr>
          <p:cNvPr id="7" name="Picture 6">
            <a:extLst>
              <a:ext uri="{FF2B5EF4-FFF2-40B4-BE49-F238E27FC236}">
                <a16:creationId xmlns:a16="http://schemas.microsoft.com/office/drawing/2014/main" id="{CD500482-E270-413B-A6A0-697AD6D318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4053" y="1323363"/>
            <a:ext cx="5695250" cy="4271437"/>
          </a:xfrm>
          <a:prstGeom prst="rect">
            <a:avLst/>
          </a:prstGeom>
        </p:spPr>
      </p:pic>
    </p:spTree>
    <p:extLst>
      <p:ext uri="{BB962C8B-B14F-4D97-AF65-F5344CB8AC3E}">
        <p14:creationId xmlns:p14="http://schemas.microsoft.com/office/powerpoint/2010/main" val="14906453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663F16-6A4E-462C-89C8-3EA10CD26F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067" y="1238716"/>
            <a:ext cx="3285426" cy="4380568"/>
          </a:xfrm>
          <a:prstGeom prst="rect">
            <a:avLst/>
          </a:prstGeom>
        </p:spPr>
      </p:pic>
      <p:pic>
        <p:nvPicPr>
          <p:cNvPr id="5" name="Picture 4">
            <a:extLst>
              <a:ext uri="{FF2B5EF4-FFF2-40B4-BE49-F238E27FC236}">
                <a16:creationId xmlns:a16="http://schemas.microsoft.com/office/drawing/2014/main" id="{F2FD872B-91AD-4B88-8883-3F954981A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0757" y="1238716"/>
            <a:ext cx="3285426" cy="4380568"/>
          </a:xfrm>
          <a:prstGeom prst="rect">
            <a:avLst/>
          </a:prstGeom>
        </p:spPr>
      </p:pic>
      <p:pic>
        <p:nvPicPr>
          <p:cNvPr id="7" name="Picture 6">
            <a:extLst>
              <a:ext uri="{FF2B5EF4-FFF2-40B4-BE49-F238E27FC236}">
                <a16:creationId xmlns:a16="http://schemas.microsoft.com/office/drawing/2014/main" id="{F33697E0-5392-4784-BB1F-B9C5A89964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3447" y="1238716"/>
            <a:ext cx="3285426" cy="4380568"/>
          </a:xfrm>
          <a:prstGeom prst="rect">
            <a:avLst/>
          </a:prstGeom>
        </p:spPr>
      </p:pic>
    </p:spTree>
    <p:extLst>
      <p:ext uri="{BB962C8B-B14F-4D97-AF65-F5344CB8AC3E}">
        <p14:creationId xmlns:p14="http://schemas.microsoft.com/office/powerpoint/2010/main" val="239886297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742332"/>
      </a:dk2>
      <a:lt2>
        <a:srgbClr val="EE91A0"/>
      </a:lt2>
      <a:accent1>
        <a:srgbClr val="E03754"/>
      </a:accent1>
      <a:accent2>
        <a:srgbClr val="E86C2E"/>
      </a:accent2>
      <a:accent3>
        <a:srgbClr val="DAB250"/>
      </a:accent3>
      <a:accent4>
        <a:srgbClr val="60C4AA"/>
      </a:accent4>
      <a:accent5>
        <a:srgbClr val="51A9DB"/>
      </a:accent5>
      <a:accent6>
        <a:srgbClr val="976AC9"/>
      </a:accent6>
      <a:hlink>
        <a:srgbClr val="D5445E"/>
      </a:hlink>
      <a:folHlink>
        <a:srgbClr val="E17C8E"/>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6B2E858E-683F-40D9-B4CB-284D097F3AC0}"/>
    </a:ext>
  </a:extLst>
</a:theme>
</file>

<file path=docProps/app.xml><?xml version="1.0" encoding="utf-8"?>
<Properties xmlns="http://schemas.openxmlformats.org/officeDocument/2006/extended-properties" xmlns:vt="http://schemas.openxmlformats.org/officeDocument/2006/docPropsVTypes">
  <Template>TM04033921[[fn=Damask]]</Template>
  <TotalTime>22</TotalTime>
  <Words>160</Words>
  <Application>Microsoft Office PowerPoint</Application>
  <PresentationFormat>Widescreen</PresentationFormat>
  <Paragraphs>4</Paragraphs>
  <Slides>12</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Bookman Old Style</vt:lpstr>
      <vt:lpstr>Rockwell</vt:lpstr>
      <vt:lpstr>Damask</vt:lpstr>
      <vt:lpstr>Maslenitsa</vt:lpstr>
      <vt:lpstr>WHAT IS mASLENITSA?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Maslenitsa</dc:title>
  <dc:creator>Emely S Montes De Oca</dc:creator>
  <cp:lastModifiedBy>Emely S Montes De Oca</cp:lastModifiedBy>
  <cp:revision>3</cp:revision>
  <dcterms:created xsi:type="dcterms:W3CDTF">2023-01-24T14:06:07Z</dcterms:created>
  <dcterms:modified xsi:type="dcterms:W3CDTF">2023-01-24T14:28:35Z</dcterms:modified>
</cp:coreProperties>
</file>