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F185DB-6A30-4EDA-BF20-95215001F23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BAAA44-D014-4FEE-BD36-3229D9B612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71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85DB-6A30-4EDA-BF20-95215001F23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AA44-D014-4FEE-BD36-3229D9B6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6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85DB-6A30-4EDA-BF20-95215001F23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AA44-D014-4FEE-BD36-3229D9B6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85DB-6A30-4EDA-BF20-95215001F23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AA44-D014-4FEE-BD36-3229D9B6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6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85DB-6A30-4EDA-BF20-95215001F23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AA44-D014-4FEE-BD36-3229D9B612E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08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85DB-6A30-4EDA-BF20-95215001F23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AA44-D014-4FEE-BD36-3229D9B6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1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85DB-6A30-4EDA-BF20-95215001F23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AA44-D014-4FEE-BD36-3229D9B6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5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85DB-6A30-4EDA-BF20-95215001F23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AA44-D014-4FEE-BD36-3229D9B6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3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85DB-6A30-4EDA-BF20-95215001F23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AA44-D014-4FEE-BD36-3229D9B6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6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85DB-6A30-4EDA-BF20-95215001F23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AA44-D014-4FEE-BD36-3229D9B6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2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85DB-6A30-4EDA-BF20-95215001F23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AA44-D014-4FEE-BD36-3229D9B6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6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9F185DB-6A30-4EDA-BF20-95215001F23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7BAAA44-D014-4FEE-BD36-3229D9B61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7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A7FA-02FC-4636-B86E-8651D03DA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94E117-D3AA-4C51-BECB-BE736C393B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2022</a:t>
            </a:r>
          </a:p>
        </p:txBody>
      </p:sp>
    </p:spTree>
    <p:extLst>
      <p:ext uri="{BB962C8B-B14F-4D97-AF65-F5344CB8AC3E}">
        <p14:creationId xmlns:p14="http://schemas.microsoft.com/office/powerpoint/2010/main" val="519352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B307EF-240D-4835-A883-CF5147F4F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00" y="924886"/>
            <a:ext cx="3756171" cy="5008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1AA3DC-796C-4772-B4CF-448F3D374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90" y="1300293"/>
            <a:ext cx="5676550" cy="42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72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4B59AF-CD0A-4269-810B-24A23BC9C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68" y="855093"/>
            <a:ext cx="3860858" cy="5147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2E3A35-66A6-44F6-86F5-60A3CF113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75" y="855093"/>
            <a:ext cx="3860858" cy="514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01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E915BB-8EDA-4468-9EA9-3CB5C26C6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66" y="1300292"/>
            <a:ext cx="5676552" cy="42574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4494C7-A152-4495-ADCF-34C51103A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92" y="885037"/>
            <a:ext cx="3815942" cy="508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45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CA0DBD-694D-46D4-B521-F4BA999A4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52" y="713064"/>
            <a:ext cx="7242495" cy="543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2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D185E0-D527-4A80-91E7-73109ACB3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0" y="1384183"/>
            <a:ext cx="5452844" cy="4089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F7AC36-9EBD-4241-BD2F-993C7B2ED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12" y="934847"/>
            <a:ext cx="3741228" cy="498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1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BB842-B437-4AE9-B62C-1688E9C5D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78" y="856958"/>
            <a:ext cx="3858062" cy="5144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E43424-22C3-4D24-A429-3E1F52626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662" y="1414826"/>
            <a:ext cx="5371129" cy="402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6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CC970D-7254-4835-8738-4F38B73B6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25" y="671119"/>
            <a:ext cx="7354349" cy="55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5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974C31-1C08-492B-BC5A-68C3B0F46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51" y="994911"/>
            <a:ext cx="3651133" cy="4868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48B5B7-BAC7-4AAC-A6CF-9C5D65162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58" y="1400962"/>
            <a:ext cx="5408102" cy="405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3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43764A-E33F-41BD-A371-C39C4E64B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7" y="933275"/>
            <a:ext cx="3743588" cy="499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80F25F-E816-4034-A666-DEF9E37C8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13" y="1366357"/>
            <a:ext cx="5589687" cy="419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2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60B898-745C-465F-ADD7-EEFE23C65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10" y="906011"/>
            <a:ext cx="3784484" cy="5045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D40612-1049-40F9-8C63-DF633A017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44" y="1249959"/>
            <a:ext cx="5810774" cy="4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0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174BFF-1680-4D35-AFB1-A07898B4F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75" y="901815"/>
            <a:ext cx="3790775" cy="5054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E859A0-B47E-46C6-913E-D3AFBBAFB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45" y="1491929"/>
            <a:ext cx="5165521" cy="387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3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39D9A1-5848-45D4-901A-4990A9139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29" y="857773"/>
            <a:ext cx="3856838" cy="5142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B040EF-A389-487B-AB57-7D3F507FC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22" y="857773"/>
            <a:ext cx="3856838" cy="514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1858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12</TotalTime>
  <Words>3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Corbel</vt:lpstr>
      <vt:lpstr>Basis</vt:lpstr>
      <vt:lpstr>Cooking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Cooking</dc:title>
  <dc:creator>Emely S Montes De Oca</dc:creator>
  <cp:lastModifiedBy>Emely S Montes De Oca</cp:lastModifiedBy>
  <cp:revision>2</cp:revision>
  <dcterms:created xsi:type="dcterms:W3CDTF">2023-01-24T13:30:49Z</dcterms:created>
  <dcterms:modified xsi:type="dcterms:W3CDTF">2023-01-24T13:43:24Z</dcterms:modified>
</cp:coreProperties>
</file>