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5" r:id="rId8"/>
    <p:sldId id="260" r:id="rId9"/>
    <p:sldId id="267" r:id="rId10"/>
    <p:sldId id="261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69F47D-1C88-49B3-87BE-A649ED39FF5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8E5CD9A-61D0-406E-9F2C-C69103DC47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81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0742-ECB3-49C9-A862-61B570E2C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0B3EE-EFE2-447F-96C8-4EC60E3F8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B3819-2D38-4CDC-9AFB-A74924527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2"/>
          <a:stretch/>
        </p:blipFill>
        <p:spPr>
          <a:xfrm>
            <a:off x="3850545" y="1328176"/>
            <a:ext cx="7404683" cy="42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E9303-22DF-406E-A93C-C9AAB900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29" y="1044428"/>
            <a:ext cx="3576856" cy="4769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BBB3B-C433-449D-8DF5-9CC40D506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03" y="1334897"/>
            <a:ext cx="5584272" cy="41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34F73-5654-4BE7-B4DE-231098874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8" y="1259396"/>
            <a:ext cx="5785607" cy="4339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B22C2-80CF-4C7C-B07A-04816193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985008"/>
            <a:ext cx="3665988" cy="4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2265B-B022-40F1-99B3-93034DE6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72" y="815829"/>
            <a:ext cx="6968455" cy="52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D0D82-7D48-4395-A81F-AF1501A8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5" y="899836"/>
            <a:ext cx="3793746" cy="505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2F1EC-D951-40FB-A4B5-40F4A6B4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21" y="1231084"/>
            <a:ext cx="5861108" cy="43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F4625-076F-4E22-8229-FBB485D27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8" y="887136"/>
            <a:ext cx="6778304" cy="5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50ABF-3B66-43FB-911B-58CDFB89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81" y="754193"/>
            <a:ext cx="4012211" cy="5349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7F21A-CE07-42B7-803E-933F7C0CC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8" y="1265689"/>
            <a:ext cx="5768829" cy="43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5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79D2F-7CFB-41A6-BB0B-8951AB427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17" y="847288"/>
            <a:ext cx="6884565" cy="51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6D650-DFC3-46C9-86F6-F8E68659F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3" y="1215027"/>
            <a:ext cx="5903927" cy="4427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4F33B-4BF7-4AB8-BF37-8B5712F4A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60" y="1040816"/>
            <a:ext cx="3582275" cy="47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179EB-91B5-4340-B937-3EC5D5CC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3" y="895525"/>
            <a:ext cx="6755933" cy="50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7D3E7-D3B2-4E66-AF5E-3BBE42367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1" y="901698"/>
            <a:ext cx="3790951" cy="505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BF976-1CEC-47BD-BE17-7DB42A44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92" y="1333849"/>
            <a:ext cx="5587067" cy="41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EBBF1-3A47-4A17-8321-B6326EB4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1" y="782273"/>
            <a:ext cx="7057937" cy="52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89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</TotalTime>
  <Words>3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COOKING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</dc:title>
  <dc:creator>Emely S Montes De Oca</dc:creator>
  <cp:lastModifiedBy>Emely S Montes De Oca</cp:lastModifiedBy>
  <cp:revision>2</cp:revision>
  <dcterms:created xsi:type="dcterms:W3CDTF">2023-01-24T13:17:57Z</dcterms:created>
  <dcterms:modified xsi:type="dcterms:W3CDTF">2023-01-24T13:28:07Z</dcterms:modified>
</cp:coreProperties>
</file>