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59" r:id="rId5"/>
    <p:sldId id="261" r:id="rId6"/>
    <p:sldId id="260" r:id="rId7"/>
    <p:sldId id="25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1/23/2023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1/23/2023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1/23/2023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1/23/2023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1/23/2023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1/23/2023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1/23/2023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1/23/2023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8620-A9C9-4C55-ADF9-45D7E9CE1778}"/>
              </a:ext>
            </a:extLst>
          </p:cNvPr>
          <p:cNvSpPr>
            <a:spLocks noGrp="1"/>
          </p:cNvSpPr>
          <p:nvPr>
            <p:ph type="ctrTitle"/>
          </p:nvPr>
        </p:nvSpPr>
        <p:spPr/>
        <p:txBody>
          <a:bodyPr/>
          <a:lstStyle/>
          <a:p>
            <a:r>
              <a:rPr lang="en-US" dirty="0"/>
              <a:t>CHINESE NEW YEAR</a:t>
            </a:r>
          </a:p>
        </p:txBody>
      </p:sp>
      <p:sp>
        <p:nvSpPr>
          <p:cNvPr id="3" name="Subtitle 2">
            <a:extLst>
              <a:ext uri="{FF2B5EF4-FFF2-40B4-BE49-F238E27FC236}">
                <a16:creationId xmlns:a16="http://schemas.microsoft.com/office/drawing/2014/main" id="{9BE6F8AC-E62B-4081-BB99-2CCE4BFA5098}"/>
              </a:ext>
            </a:extLst>
          </p:cNvPr>
          <p:cNvSpPr>
            <a:spLocks noGrp="1"/>
          </p:cNvSpPr>
          <p:nvPr>
            <p:ph type="subTitle" idx="1"/>
          </p:nvPr>
        </p:nvSpPr>
        <p:spPr/>
        <p:txBody>
          <a:bodyPr/>
          <a:lstStyle/>
          <a:p>
            <a:r>
              <a:rPr lang="en-US" dirty="0"/>
              <a:t>FEBRUARY 2022</a:t>
            </a:r>
          </a:p>
        </p:txBody>
      </p:sp>
    </p:spTree>
    <p:extLst>
      <p:ext uri="{BB962C8B-B14F-4D97-AF65-F5344CB8AC3E}">
        <p14:creationId xmlns:p14="http://schemas.microsoft.com/office/powerpoint/2010/main" val="323039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D99B8E-C266-4215-BE25-24FDB7A75039}"/>
              </a:ext>
            </a:extLst>
          </p:cNvPr>
          <p:cNvSpPr>
            <a:spLocks noGrp="1"/>
          </p:cNvSpPr>
          <p:nvPr>
            <p:ph type="body" idx="1"/>
          </p:nvPr>
        </p:nvSpPr>
        <p:spPr>
          <a:xfrm>
            <a:off x="3363027" y="2685526"/>
            <a:ext cx="5465941" cy="1872842"/>
          </a:xfrm>
        </p:spPr>
        <p:txBody>
          <a:bodyPr>
            <a:normAutofit lnSpcReduction="10000"/>
          </a:bodyPr>
          <a:lstStyle/>
          <a:p>
            <a:r>
              <a:rPr lang="en-US" dirty="0"/>
              <a:t>Chinese New Year is has been celebrated for thousands of years in China and it focuses on removing the old and the bad and welcoming the new and good. It also celebrates the beginning of a new year on the traditional Chinese lunisolar calendar.</a:t>
            </a:r>
          </a:p>
        </p:txBody>
      </p:sp>
      <p:sp>
        <p:nvSpPr>
          <p:cNvPr id="4" name="Title 1">
            <a:extLst>
              <a:ext uri="{FF2B5EF4-FFF2-40B4-BE49-F238E27FC236}">
                <a16:creationId xmlns:a16="http://schemas.microsoft.com/office/drawing/2014/main" id="{022A5FD6-7EE6-4D2F-AD55-B5D8E29E65E8}"/>
              </a:ext>
            </a:extLst>
          </p:cNvPr>
          <p:cNvSpPr txBox="1">
            <a:spLocks/>
          </p:cNvSpPr>
          <p:nvPr/>
        </p:nvSpPr>
        <p:spPr>
          <a:xfrm>
            <a:off x="4176291" y="1216404"/>
            <a:ext cx="3839415" cy="535748"/>
          </a:xfrm>
          <a:prstGeom prst="rect">
            <a:avLst/>
          </a:prstGeom>
        </p:spPr>
        <p:txBody>
          <a:bodyPr vert="horz" lIns="228600" tIns="228600" rIns="228600" bIns="0" rtlCol="0" anchor="b">
            <a:normAutofit fontScale="62500" lnSpcReduction="20000"/>
          </a:bodyPr>
          <a:lstStyle>
            <a:lvl1pPr algn="ctr" defTabSz="914400" rtl="0" eaLnBrk="1" latinLnBrk="0" hangingPunct="1">
              <a:lnSpc>
                <a:spcPct val="85000"/>
              </a:lnSpc>
              <a:spcBef>
                <a:spcPct val="0"/>
              </a:spcBef>
              <a:buNone/>
              <a:defRPr sz="4400" b="0" i="0" kern="1200" cap="none" spc="-150">
                <a:solidFill>
                  <a:srgbClr val="FFFEFF"/>
                </a:solidFill>
                <a:effectLst/>
                <a:latin typeface="+mj-lt"/>
                <a:ea typeface="+mj-ea"/>
                <a:cs typeface="+mj-cs"/>
              </a:defRPr>
            </a:lvl1pPr>
          </a:lstStyle>
          <a:p>
            <a:r>
              <a:rPr lang="en-US" b="1" dirty="0"/>
              <a:t>What is Chinese New Year?</a:t>
            </a:r>
          </a:p>
        </p:txBody>
      </p:sp>
    </p:spTree>
    <p:extLst>
      <p:ext uri="{BB962C8B-B14F-4D97-AF65-F5344CB8AC3E}">
        <p14:creationId xmlns:p14="http://schemas.microsoft.com/office/powerpoint/2010/main" val="239781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CC49FE-C9A2-44DF-BDBE-E155F120EAA4}"/>
              </a:ext>
            </a:extLst>
          </p:cNvPr>
          <p:cNvPicPr>
            <a:picLocks noChangeAspect="1"/>
          </p:cNvPicPr>
          <p:nvPr/>
        </p:nvPicPr>
        <p:blipFill>
          <a:blip r:embed="rId2"/>
          <a:stretch>
            <a:fillRect/>
          </a:stretch>
        </p:blipFill>
        <p:spPr>
          <a:xfrm>
            <a:off x="0" y="1058585"/>
            <a:ext cx="6321105" cy="4740829"/>
          </a:xfrm>
          <a:prstGeom prst="rect">
            <a:avLst/>
          </a:prstGeom>
        </p:spPr>
      </p:pic>
      <p:pic>
        <p:nvPicPr>
          <p:cNvPr id="7" name="Picture 6">
            <a:extLst>
              <a:ext uri="{FF2B5EF4-FFF2-40B4-BE49-F238E27FC236}">
                <a16:creationId xmlns:a16="http://schemas.microsoft.com/office/drawing/2014/main" id="{771307C8-A996-4E4F-9C69-835582870788}"/>
              </a:ext>
            </a:extLst>
          </p:cNvPr>
          <p:cNvPicPr>
            <a:picLocks noChangeAspect="1"/>
          </p:cNvPicPr>
          <p:nvPr/>
        </p:nvPicPr>
        <p:blipFill>
          <a:blip r:embed="rId3"/>
          <a:stretch>
            <a:fillRect/>
          </a:stretch>
        </p:blipFill>
        <p:spPr>
          <a:xfrm>
            <a:off x="6678511" y="-1"/>
            <a:ext cx="5143500" cy="6858000"/>
          </a:xfrm>
          <a:prstGeom prst="rect">
            <a:avLst/>
          </a:prstGeom>
        </p:spPr>
      </p:pic>
    </p:spTree>
    <p:extLst>
      <p:ext uri="{BB962C8B-B14F-4D97-AF65-F5344CB8AC3E}">
        <p14:creationId xmlns:p14="http://schemas.microsoft.com/office/powerpoint/2010/main" val="406224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BBA34-521D-44AC-8D86-161A6D08E736}"/>
              </a:ext>
            </a:extLst>
          </p:cNvPr>
          <p:cNvPicPr>
            <a:picLocks noChangeAspect="1"/>
          </p:cNvPicPr>
          <p:nvPr/>
        </p:nvPicPr>
        <p:blipFill>
          <a:blip r:embed="rId2"/>
          <a:stretch>
            <a:fillRect/>
          </a:stretch>
        </p:blipFill>
        <p:spPr>
          <a:xfrm>
            <a:off x="0" y="962636"/>
            <a:ext cx="6669248" cy="5001936"/>
          </a:xfrm>
          <a:prstGeom prst="rect">
            <a:avLst/>
          </a:prstGeom>
        </p:spPr>
      </p:pic>
      <p:pic>
        <p:nvPicPr>
          <p:cNvPr id="6" name="Picture 5">
            <a:extLst>
              <a:ext uri="{FF2B5EF4-FFF2-40B4-BE49-F238E27FC236}">
                <a16:creationId xmlns:a16="http://schemas.microsoft.com/office/drawing/2014/main" id="{EE32B575-5D05-445C-802E-BA2A7FB1902A}"/>
              </a:ext>
            </a:extLst>
          </p:cNvPr>
          <p:cNvPicPr>
            <a:picLocks noChangeAspect="1"/>
          </p:cNvPicPr>
          <p:nvPr/>
        </p:nvPicPr>
        <p:blipFill>
          <a:blip r:embed="rId3"/>
          <a:stretch>
            <a:fillRect/>
          </a:stretch>
        </p:blipFill>
        <p:spPr>
          <a:xfrm>
            <a:off x="6907109" y="0"/>
            <a:ext cx="4973623" cy="6858000"/>
          </a:xfrm>
          <a:prstGeom prst="rect">
            <a:avLst/>
          </a:prstGeom>
        </p:spPr>
      </p:pic>
    </p:spTree>
    <p:extLst>
      <p:ext uri="{BB962C8B-B14F-4D97-AF65-F5344CB8AC3E}">
        <p14:creationId xmlns:p14="http://schemas.microsoft.com/office/powerpoint/2010/main" val="2586456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6BDDA3-E853-463A-A6A7-0ACE9377A6C5}"/>
              </a:ext>
            </a:extLst>
          </p:cNvPr>
          <p:cNvPicPr>
            <a:picLocks noChangeAspect="1"/>
          </p:cNvPicPr>
          <p:nvPr/>
        </p:nvPicPr>
        <p:blipFill>
          <a:blip r:embed="rId2"/>
          <a:stretch>
            <a:fillRect/>
          </a:stretch>
        </p:blipFill>
        <p:spPr>
          <a:xfrm>
            <a:off x="344823" y="0"/>
            <a:ext cx="5143500" cy="6858000"/>
          </a:xfrm>
          <a:prstGeom prst="rect">
            <a:avLst/>
          </a:prstGeom>
        </p:spPr>
      </p:pic>
      <p:pic>
        <p:nvPicPr>
          <p:cNvPr id="6" name="Picture 5">
            <a:extLst>
              <a:ext uri="{FF2B5EF4-FFF2-40B4-BE49-F238E27FC236}">
                <a16:creationId xmlns:a16="http://schemas.microsoft.com/office/drawing/2014/main" id="{E75EA825-1EFB-4CB1-A5F2-E8BB030B7812}"/>
              </a:ext>
            </a:extLst>
          </p:cNvPr>
          <p:cNvPicPr>
            <a:picLocks noChangeAspect="1"/>
          </p:cNvPicPr>
          <p:nvPr/>
        </p:nvPicPr>
        <p:blipFill>
          <a:blip r:embed="rId3"/>
          <a:stretch>
            <a:fillRect/>
          </a:stretch>
        </p:blipFill>
        <p:spPr>
          <a:xfrm>
            <a:off x="5784732" y="1026274"/>
            <a:ext cx="6407268" cy="4805451"/>
          </a:xfrm>
          <a:prstGeom prst="rect">
            <a:avLst/>
          </a:prstGeom>
        </p:spPr>
      </p:pic>
    </p:spTree>
    <p:extLst>
      <p:ext uri="{BB962C8B-B14F-4D97-AF65-F5344CB8AC3E}">
        <p14:creationId xmlns:p14="http://schemas.microsoft.com/office/powerpoint/2010/main" val="26323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7BC80C-DEAD-49E5-ABF6-DD7C442E9DB3}"/>
              </a:ext>
            </a:extLst>
          </p:cNvPr>
          <p:cNvPicPr>
            <a:picLocks noChangeAspect="1"/>
          </p:cNvPicPr>
          <p:nvPr/>
        </p:nvPicPr>
        <p:blipFill>
          <a:blip r:embed="rId2"/>
          <a:stretch>
            <a:fillRect/>
          </a:stretch>
        </p:blipFill>
        <p:spPr>
          <a:xfrm>
            <a:off x="6191076" y="1178653"/>
            <a:ext cx="6000925" cy="4500694"/>
          </a:xfrm>
          <a:prstGeom prst="rect">
            <a:avLst/>
          </a:prstGeom>
        </p:spPr>
      </p:pic>
      <p:pic>
        <p:nvPicPr>
          <p:cNvPr id="8" name="Picture 7">
            <a:extLst>
              <a:ext uri="{FF2B5EF4-FFF2-40B4-BE49-F238E27FC236}">
                <a16:creationId xmlns:a16="http://schemas.microsoft.com/office/drawing/2014/main" id="{897195FD-7680-4428-B62E-2CEDAB2861AC}"/>
              </a:ext>
            </a:extLst>
          </p:cNvPr>
          <p:cNvPicPr>
            <a:picLocks noChangeAspect="1"/>
          </p:cNvPicPr>
          <p:nvPr/>
        </p:nvPicPr>
        <p:blipFill>
          <a:blip r:embed="rId3"/>
          <a:stretch>
            <a:fillRect/>
          </a:stretch>
        </p:blipFill>
        <p:spPr>
          <a:xfrm>
            <a:off x="-1" y="1178652"/>
            <a:ext cx="6000926" cy="4500695"/>
          </a:xfrm>
          <a:prstGeom prst="rect">
            <a:avLst/>
          </a:prstGeom>
        </p:spPr>
      </p:pic>
    </p:spTree>
    <p:extLst>
      <p:ext uri="{BB962C8B-B14F-4D97-AF65-F5344CB8AC3E}">
        <p14:creationId xmlns:p14="http://schemas.microsoft.com/office/powerpoint/2010/main" val="2396011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829E22-1DFC-4DC8-890D-0C3DD307BAE8}"/>
              </a:ext>
            </a:extLst>
          </p:cNvPr>
          <p:cNvPicPr>
            <a:picLocks noChangeAspect="1"/>
          </p:cNvPicPr>
          <p:nvPr/>
        </p:nvPicPr>
        <p:blipFill>
          <a:blip r:embed="rId2"/>
          <a:stretch>
            <a:fillRect/>
          </a:stretch>
        </p:blipFill>
        <p:spPr>
          <a:xfrm>
            <a:off x="453880" y="0"/>
            <a:ext cx="5143500" cy="6858000"/>
          </a:xfrm>
          <a:prstGeom prst="rect">
            <a:avLst/>
          </a:prstGeom>
        </p:spPr>
      </p:pic>
      <p:pic>
        <p:nvPicPr>
          <p:cNvPr id="7" name="Picture 6">
            <a:extLst>
              <a:ext uri="{FF2B5EF4-FFF2-40B4-BE49-F238E27FC236}">
                <a16:creationId xmlns:a16="http://schemas.microsoft.com/office/drawing/2014/main" id="{D78418A7-5186-4C11-8F80-7C04F50ADEA9}"/>
              </a:ext>
            </a:extLst>
          </p:cNvPr>
          <p:cNvPicPr>
            <a:picLocks noChangeAspect="1"/>
          </p:cNvPicPr>
          <p:nvPr/>
        </p:nvPicPr>
        <p:blipFill>
          <a:blip r:embed="rId3"/>
          <a:stretch>
            <a:fillRect/>
          </a:stretch>
        </p:blipFill>
        <p:spPr>
          <a:xfrm>
            <a:off x="5855516" y="1052818"/>
            <a:ext cx="6336484" cy="4752363"/>
          </a:xfrm>
          <a:prstGeom prst="rect">
            <a:avLst/>
          </a:prstGeom>
        </p:spPr>
      </p:pic>
    </p:spTree>
    <p:extLst>
      <p:ext uri="{BB962C8B-B14F-4D97-AF65-F5344CB8AC3E}">
        <p14:creationId xmlns:p14="http://schemas.microsoft.com/office/powerpoint/2010/main" val="397534129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21</TotalTime>
  <Words>57</Words>
  <Application>Microsoft Office PowerPoint</Application>
  <PresentationFormat>Widescreen</PresentationFormat>
  <Paragraphs>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 Light</vt:lpstr>
      <vt:lpstr>Rockwell</vt:lpstr>
      <vt:lpstr>Wingdings</vt:lpstr>
      <vt:lpstr>Atlas</vt:lpstr>
      <vt:lpstr>CHINESE NEW YEAR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NEW YEAR</dc:title>
  <dc:creator>Emely S Montes De Oca</dc:creator>
  <cp:lastModifiedBy>Emely S Montes De Oca</cp:lastModifiedBy>
  <cp:revision>3</cp:revision>
  <dcterms:created xsi:type="dcterms:W3CDTF">2022-10-03T17:17:01Z</dcterms:created>
  <dcterms:modified xsi:type="dcterms:W3CDTF">2023-01-23T14:02:44Z</dcterms:modified>
</cp:coreProperties>
</file>