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9FE9967-7DB4-4386-B14F-8DE527A698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11AAB-1AD6-4287-851F-47D469A9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5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E9967-7DB4-4386-B14F-8DE527A698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11AAB-1AD6-4287-851F-47D469A9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3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E9967-7DB4-4386-B14F-8DE527A698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11AAB-1AD6-4287-851F-47D469A9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1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E9967-7DB4-4386-B14F-8DE527A698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11AAB-1AD6-4287-851F-47D469A9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5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9FE9967-7DB4-4386-B14F-8DE527A698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11AAB-1AD6-4287-851F-47D469A9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7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E9967-7DB4-4386-B14F-8DE527A698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11AAB-1AD6-4287-851F-47D469A9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E9967-7DB4-4386-B14F-8DE527A698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11AAB-1AD6-4287-851F-47D469A9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E9967-7DB4-4386-B14F-8DE527A698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11AAB-1AD6-4287-851F-47D469A9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5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E9967-7DB4-4386-B14F-8DE527A698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11AAB-1AD6-4287-851F-47D469A9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E9967-7DB4-4386-B14F-8DE527A698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111AAB-1AD6-4287-851F-47D469A955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004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9FE9967-7DB4-4386-B14F-8DE527A698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11AAB-1AD6-4287-851F-47D469A9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3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9FE9967-7DB4-4386-B14F-8DE527A698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28111AAB-1AD6-4287-851F-47D469A9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23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CFAD-B77E-4790-A12C-7942C9B469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Calligraphy by Maria </a:t>
            </a:r>
            <a:r>
              <a:rPr lang="en-US" dirty="0" err="1"/>
              <a:t>Chakir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BF09B-BF7C-4DFA-8FBF-0BFE51C08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</p:spTree>
    <p:extLst>
      <p:ext uri="{BB962C8B-B14F-4D97-AF65-F5344CB8AC3E}">
        <p14:creationId xmlns:p14="http://schemas.microsoft.com/office/powerpoint/2010/main" val="125343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3429FB-990D-4773-990D-2F0DE58E3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98" y="563577"/>
            <a:ext cx="2646039" cy="5730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35279-46BC-4D25-9373-E1F3E11A3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88" y="1784114"/>
            <a:ext cx="7125050" cy="32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3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827F49-0E32-4682-91E4-4B59EC347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9" y="992422"/>
            <a:ext cx="10554382" cy="48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912DA-1F0D-47F4-BE54-B6B738A19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50" y="520658"/>
            <a:ext cx="2685672" cy="5816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8B6CEC-61EC-4BF6-B0C9-29B04F7FC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95" y="1852852"/>
            <a:ext cx="6827306" cy="31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6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18821-DDDB-4132-9578-63B95BBB7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9" y="1079996"/>
            <a:ext cx="10175041" cy="46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9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42B9AC-7AD3-4232-B747-02249DA46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98" y="571111"/>
            <a:ext cx="3215124" cy="5715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CAA9B-10F0-4697-9483-E135663CA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20" y="1890602"/>
            <a:ext cx="6663784" cy="307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654D0-C958-4E35-8F9E-2E916DA57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0" y="1072185"/>
            <a:ext cx="10226180" cy="47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63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</TotalTime>
  <Words>6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Savon</vt:lpstr>
      <vt:lpstr>Calligraphy by Maria Chakir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Calligraphy by Maria Chakir</dc:title>
  <dc:creator>Emely S Montes De Oca</dc:creator>
  <cp:lastModifiedBy>Emely S Montes De Oca</cp:lastModifiedBy>
  <cp:revision>2</cp:revision>
  <dcterms:created xsi:type="dcterms:W3CDTF">2023-01-30T20:31:47Z</dcterms:created>
  <dcterms:modified xsi:type="dcterms:W3CDTF">2023-01-30T20:41:08Z</dcterms:modified>
</cp:coreProperties>
</file>