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5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0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5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3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9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5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8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3723-2DB5-45C6-9525-711D3C1A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385313"/>
            <a:ext cx="10113264" cy="822960"/>
          </a:xfrm>
        </p:spPr>
        <p:txBody>
          <a:bodyPr/>
          <a:lstStyle/>
          <a:p>
            <a:r>
              <a:rPr lang="en-US" sz="6000" dirty="0"/>
              <a:t>AMAZIGH NEW YEAR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179B375-E4F9-4B10-9B67-5378399451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125" b="231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6DD8F-3DF3-40E0-8553-2CE7FE855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80" y="6217416"/>
            <a:ext cx="10113264" cy="594360"/>
          </a:xfrm>
        </p:spPr>
        <p:txBody>
          <a:bodyPr>
            <a:normAutofit/>
          </a:bodyPr>
          <a:lstStyle/>
          <a:p>
            <a:r>
              <a:rPr lang="en-US" sz="2400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274678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DB94-1047-4795-BFFC-BDD00D02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Amazigh New Year?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EA43-AA56-47C5-B2D2-F0E1CA9CE662}"/>
              </a:ext>
            </a:extLst>
          </p:cNvPr>
          <p:cNvSpPr txBox="1"/>
          <p:nvPr/>
        </p:nvSpPr>
        <p:spPr>
          <a:xfrm>
            <a:off x="3211480" y="2543448"/>
            <a:ext cx="583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Amazigh New Year, called </a:t>
            </a:r>
            <a:r>
              <a:rPr lang="en-US" dirty="0" err="1"/>
              <a:t>Yennayer</a:t>
            </a:r>
            <a:r>
              <a:rPr lang="en-US" dirty="0"/>
              <a:t>, is a Berber agricultural celebration. It is well known that this celebration is the first day of the Berber, or Amazigh, agricultural year. Amazigh people, or </a:t>
            </a:r>
            <a:r>
              <a:rPr lang="en-US" dirty="0" err="1"/>
              <a:t>Imazighen</a:t>
            </a:r>
            <a:r>
              <a:rPr lang="en-US" dirty="0"/>
              <a:t>,, celebrate it in January, but the date is decided based on the Julian calendar not the Gregorian calendar. The counting started when the Amazigh king </a:t>
            </a:r>
            <a:r>
              <a:rPr lang="en-US" dirty="0" err="1"/>
              <a:t>Chiochink</a:t>
            </a:r>
            <a:r>
              <a:rPr lang="en-US" dirty="0"/>
              <a:t> defeated the Roman emperor/Egyptian pharaoh Ramses III of Egypt, which was 2972 years ago</a:t>
            </a:r>
          </a:p>
        </p:txBody>
      </p:sp>
    </p:spTree>
    <p:extLst>
      <p:ext uri="{BB962C8B-B14F-4D97-AF65-F5344CB8AC3E}">
        <p14:creationId xmlns:p14="http://schemas.microsoft.com/office/powerpoint/2010/main" val="358808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B5511-40EC-4C25-AE5F-8DAED6375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1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386F7-E566-48B3-BE2A-4DDB20A2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457" y="955296"/>
            <a:ext cx="6596543" cy="49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7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AEBB3-58CF-486E-8246-F417E7DC4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991"/>
            <a:ext cx="6538555" cy="5556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AE5DE-6DCF-429B-9076-C02FF0E5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59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77AAB-4B32-4049-82FF-F2B6095EA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34" y="0"/>
            <a:ext cx="5149442" cy="6865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A8B83-869E-46EC-B800-919D649C9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030"/>
            <a:ext cx="6342077" cy="47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3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EC027-3244-4D95-8CB3-9815A42F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4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65465-8C67-4B43-B435-C09C080B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292" y="1002484"/>
            <a:ext cx="6470708" cy="48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B5AFE-9BF9-4894-840A-2674D3B4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1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4C6C8-60C3-4D3A-9F01-2841B03EE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27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2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95D95034-C060-4CF0-83B6-851FC42195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9835" y="802109"/>
            <a:ext cx="9552329" cy="52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97</Words>
  <Application>Microsoft Office PowerPoint</Application>
  <PresentationFormat>Widescreen</PresentationFormat>
  <Paragraphs>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AMAZIGH NEW YEAR</vt:lpstr>
      <vt:lpstr>What is Amazigh New Year?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NEW YEAR</dc:title>
  <dc:creator>Emely S Montes De Oca</dc:creator>
  <cp:lastModifiedBy>Emely S Montes De Oca</cp:lastModifiedBy>
  <cp:revision>3</cp:revision>
  <dcterms:created xsi:type="dcterms:W3CDTF">2022-10-03T17:03:21Z</dcterms:created>
  <dcterms:modified xsi:type="dcterms:W3CDTF">2023-01-23T14:02:31Z</dcterms:modified>
</cp:coreProperties>
</file>