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145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6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6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5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2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91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75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9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5315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80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66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68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870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0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14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67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9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F1D9440-4A71-4700-8A97-E64721F2C18D}" type="datetimeFigureOut">
              <a:rPr lang="en-US" smtClean="0"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E1DD2AD-102E-4533-B467-BDBB03C5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51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0022F-4D0D-47C3-ADAA-3F3906970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5035"/>
            <a:ext cx="10098795" cy="2387600"/>
          </a:xfrm>
        </p:spPr>
        <p:txBody>
          <a:bodyPr/>
          <a:lstStyle/>
          <a:p>
            <a:r>
              <a:rPr lang="en-US" dirty="0"/>
              <a:t>AAUW’SISTER TO SISTER EVENT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6D4AB-F5A6-42C5-BB8A-370E254222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4710"/>
            <a:ext cx="9144000" cy="676347"/>
          </a:xfrm>
        </p:spPr>
        <p:txBody>
          <a:bodyPr/>
          <a:lstStyle/>
          <a:p>
            <a:r>
              <a:rPr lang="en-US" dirty="0"/>
              <a:t>March 2022</a:t>
            </a:r>
          </a:p>
        </p:txBody>
      </p:sp>
    </p:spTree>
    <p:extLst>
      <p:ext uri="{BB962C8B-B14F-4D97-AF65-F5344CB8AC3E}">
        <p14:creationId xmlns:p14="http://schemas.microsoft.com/office/powerpoint/2010/main" val="2247824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74AE02-C717-47EB-98E4-29E6BEEB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4736"/>
            <a:ext cx="6257581" cy="4548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DE58C-4A5F-4748-A652-8EA561380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566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01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97996-FEDE-4E8D-90A6-2FFD13B60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33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54816B-D3A2-40AA-A500-068767248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76" y="0"/>
            <a:ext cx="4746114" cy="3523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EB2C1-0B21-471F-8F64-7F27882E6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576" y="3632434"/>
            <a:ext cx="4746114" cy="322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909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0F2486-EFE0-4A66-9838-E292E67C8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5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156599-FE90-4619-8D87-4CF760F0B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2362"/>
            <a:ext cx="5886681" cy="4415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1CBA6-39F9-4133-921D-AB84E5E76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320" y="1542364"/>
            <a:ext cx="5886680" cy="44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9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B8A00-39AB-4D07-8DB1-18FAEABE6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4210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3098E8-FCA6-4EBA-A26C-27003EBCB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18" y="1036963"/>
            <a:ext cx="6378766" cy="478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419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E5B64-DA70-481F-94B0-55D03C579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96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8DD0E3-CAA6-4BB5-8065-ACBCC7A71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955" y="2588964"/>
            <a:ext cx="5692046" cy="42690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E79801-988C-4EBF-95D6-24B1B6CF8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4"/>
            <a:ext cx="6367749" cy="477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097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</TotalTime>
  <Words>6</Words>
  <Application>Microsoft Office PowerPoint</Application>
  <PresentationFormat>Widescreen</PresentationFormat>
  <Paragraphs>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 Boardroom</vt:lpstr>
      <vt:lpstr>AAUW’SISTER TO SISTER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AAUW’SISTER TO SISTER EVENT</dc:title>
  <dc:creator>Emely S Montes De Oca</dc:creator>
  <cp:lastModifiedBy>Emely S Montes De Oca</cp:lastModifiedBy>
  <cp:revision>3</cp:revision>
  <dcterms:created xsi:type="dcterms:W3CDTF">2022-10-03T16:47:05Z</dcterms:created>
  <dcterms:modified xsi:type="dcterms:W3CDTF">2022-10-03T17:00:04Z</dcterms:modified>
</cp:coreProperties>
</file>