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03BD-1EB9-4F60-A551-37EE7484576A}" type="datetimeFigureOut">
              <a:rPr lang="en-US" smtClean="0"/>
              <a:t>12/30/2014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1E243-9CE3-44D4-9492-5A7B3DF81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28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03BD-1EB9-4F60-A551-37EE7484576A}" type="datetimeFigureOut">
              <a:rPr lang="en-US" smtClean="0"/>
              <a:t>12/30/2014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1E243-9CE3-44D4-9492-5A7B3DF81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13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03BD-1EB9-4F60-A551-37EE7484576A}" type="datetimeFigureOut">
              <a:rPr lang="en-US" smtClean="0"/>
              <a:t>12/30/2014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1E243-9CE3-44D4-9492-5A7B3DF81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94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03BD-1EB9-4F60-A551-37EE7484576A}" type="datetimeFigureOut">
              <a:rPr lang="en-US" smtClean="0"/>
              <a:t>12/30/2014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1E243-9CE3-44D4-9492-5A7B3DF81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5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03BD-1EB9-4F60-A551-37EE7484576A}" type="datetimeFigureOut">
              <a:rPr lang="en-US" smtClean="0"/>
              <a:t>12/30/2014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1E243-9CE3-44D4-9492-5A7B3DF81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36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03BD-1EB9-4F60-A551-37EE7484576A}" type="datetimeFigureOut">
              <a:rPr lang="en-US" smtClean="0"/>
              <a:t>12/30/2014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1E243-9CE3-44D4-9492-5A7B3DF81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89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03BD-1EB9-4F60-A551-37EE7484576A}" type="datetimeFigureOut">
              <a:rPr lang="en-US" smtClean="0"/>
              <a:t>12/30/2014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1E243-9CE3-44D4-9492-5A7B3DF81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27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03BD-1EB9-4F60-A551-37EE7484576A}" type="datetimeFigureOut">
              <a:rPr lang="en-US" smtClean="0"/>
              <a:t>12/30/2014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1E243-9CE3-44D4-9492-5A7B3DF81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2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03BD-1EB9-4F60-A551-37EE7484576A}" type="datetimeFigureOut">
              <a:rPr lang="en-US" smtClean="0"/>
              <a:t>12/30/2014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1E243-9CE3-44D4-9492-5A7B3DF81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03BD-1EB9-4F60-A551-37EE7484576A}" type="datetimeFigureOut">
              <a:rPr lang="en-US" smtClean="0"/>
              <a:t>12/30/2014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1E243-9CE3-44D4-9492-5A7B3DF81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8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03BD-1EB9-4F60-A551-37EE7484576A}" type="datetimeFigureOut">
              <a:rPr lang="en-US" smtClean="0"/>
              <a:t>12/30/2014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1E243-9CE3-44D4-9492-5A7B3DF81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5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103BD-1EB9-4F60-A551-37EE7484576A}" type="datetimeFigureOut">
              <a:rPr lang="en-US" smtClean="0"/>
              <a:t>12/30/2014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1E243-9CE3-44D4-9492-5A7B3DF81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Melaka 1402-1511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509712"/>
            <a:ext cx="476250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6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Later </a:t>
            </a:r>
            <a:r>
              <a:rPr lang="en-US" sz="4000" dirty="0" err="1" smtClean="0"/>
              <a:t>Mataram</a:t>
            </a:r>
            <a:r>
              <a:rPr lang="en-US" sz="4000" dirty="0" smtClean="0"/>
              <a:t> – under Sultan </a:t>
            </a:r>
            <a:r>
              <a:rPr lang="en-US" sz="4000" dirty="0" err="1" smtClean="0"/>
              <a:t>Agung</a:t>
            </a:r>
            <a:endParaRPr lang="en-US" sz="40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76200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30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		Burma ca. 1500 </a:t>
            </a:r>
          </a:p>
          <a:p>
            <a:pPr marL="0" indent="0">
              <a:buNone/>
            </a:pPr>
            <a:r>
              <a:rPr lang="en-US" sz="4000" dirty="0" smtClean="0"/>
              <a:t>			&amp; Today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05000"/>
            <a:ext cx="3581400" cy="4222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81000"/>
            <a:ext cx="2548008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71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382000" cy="5516563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Thailand – </a:t>
            </a:r>
            <a:r>
              <a:rPr lang="en-US" sz="4000" dirty="0" err="1" smtClean="0"/>
              <a:t>Chakri</a:t>
            </a:r>
            <a:r>
              <a:rPr lang="en-US" sz="4000" dirty="0" smtClean="0"/>
              <a:t> dynasty 1782-present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3181350" cy="4752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828800"/>
            <a:ext cx="4648200" cy="297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61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Current Palace – Bangkok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5080000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4638675"/>
            <a:ext cx="2997200" cy="1685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14" y="3035850"/>
            <a:ext cx="2794586" cy="15835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276600"/>
            <a:ext cx="1447800" cy="21631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935" y="1066800"/>
            <a:ext cx="3408265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78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On-screen Show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Valdosta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 Starling</dc:creator>
  <cp:lastModifiedBy>David L Starling</cp:lastModifiedBy>
  <cp:revision>1</cp:revision>
  <dcterms:created xsi:type="dcterms:W3CDTF">2014-12-30T20:32:59Z</dcterms:created>
  <dcterms:modified xsi:type="dcterms:W3CDTF">2014-12-30T20:33:51Z</dcterms:modified>
</cp:coreProperties>
</file>