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219-A6B0-47CA-8F2F-74C140CBF3A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A18FD8D0-1043-469C-BE3B-4FB71FAB5C3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23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219-A6B0-47CA-8F2F-74C140CBF3A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D8D0-1043-469C-BE3B-4FB71FAB5C3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28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219-A6B0-47CA-8F2F-74C140CBF3A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D8D0-1043-469C-BE3B-4FB71FAB5C3D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91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CC97219-A6B0-47CA-8F2F-74C140CBF3A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D8D0-1043-469C-BE3B-4FB71FAB5C3D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70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219-A6B0-47CA-8F2F-74C140CBF3A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D8D0-1043-469C-BE3B-4FB71FAB5C3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10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219-A6B0-47CA-8F2F-74C140CBF3A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D8D0-1043-469C-BE3B-4FB71FAB5C3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58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219-A6B0-47CA-8F2F-74C140CBF3A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D8D0-1043-469C-BE3B-4FB71FAB5C3D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01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219-A6B0-47CA-8F2F-74C140CBF3A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D8D0-1043-469C-BE3B-4FB71FAB5C3D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43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219-A6B0-47CA-8F2F-74C140CBF3A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D8D0-1043-469C-BE3B-4FB71FAB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7219-A6B0-47CA-8F2F-74C140CBF3A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D8D0-1043-469C-BE3B-4FB71FAB5C3D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00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CC97219-A6B0-47CA-8F2F-74C140CBF3A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A18FD8D0-1043-469C-BE3B-4FB71FAB5C3D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50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7219-A6B0-47CA-8F2F-74C140CBF3A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18FD8D0-1043-469C-BE3B-4FB71FAB5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C920-F323-4557-8AA5-ADFB5353AF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Presentation about Algeria at LIR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3C3C6-F815-44A1-B2E4-0FD825198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01867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3F8F33-633A-4444-8D4D-FB1C55ABF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9" y="944745"/>
            <a:ext cx="10760902" cy="49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0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7FAEF-C0E3-4BFE-BA52-A5A4C5587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3" y="908737"/>
            <a:ext cx="10916873" cy="50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2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450395-0E9D-48C7-963C-73B8409A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4" y="848700"/>
            <a:ext cx="11176932" cy="51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30420-4E48-4F1F-99A9-E82CC72A5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7" y="823815"/>
            <a:ext cx="11284726" cy="521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7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B8A9C9-882B-4503-AF4C-6374622E8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8" y="825201"/>
            <a:ext cx="11278723" cy="52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4110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</TotalTime>
  <Words>7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Gallery</vt:lpstr>
      <vt:lpstr>Presentation about Algeria at LIR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Volunteering at LIR</dc:title>
  <dc:creator>Emely S Montes De Oca</dc:creator>
  <cp:lastModifiedBy>Emely S Montes De Oca</cp:lastModifiedBy>
  <cp:revision>2</cp:revision>
  <dcterms:created xsi:type="dcterms:W3CDTF">2023-01-30T20:13:19Z</dcterms:created>
  <dcterms:modified xsi:type="dcterms:W3CDTF">2023-01-30T20:27:07Z</dcterms:modified>
</cp:coreProperties>
</file>