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A782ACE-7783-4D8F-ADE6-FC59E0024B8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1E916A3-2B4D-4D2C-A08C-6458C7B399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97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2ACE-7783-4D8F-ADE6-FC59E0024B8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16A3-2B4D-4D2C-A08C-6458C7B39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6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2ACE-7783-4D8F-ADE6-FC59E0024B8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16A3-2B4D-4D2C-A08C-6458C7B399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74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2ACE-7783-4D8F-ADE6-FC59E0024B8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16A3-2B4D-4D2C-A08C-6458C7B399B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900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2ACE-7783-4D8F-ADE6-FC59E0024B8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16A3-2B4D-4D2C-A08C-6458C7B39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16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2ACE-7783-4D8F-ADE6-FC59E0024B8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16A3-2B4D-4D2C-A08C-6458C7B399B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174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2ACE-7783-4D8F-ADE6-FC59E0024B8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16A3-2B4D-4D2C-A08C-6458C7B399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913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2ACE-7783-4D8F-ADE6-FC59E0024B8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16A3-2B4D-4D2C-A08C-6458C7B399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160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2ACE-7783-4D8F-ADE6-FC59E0024B8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16A3-2B4D-4D2C-A08C-6458C7B399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288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2ACE-7783-4D8F-ADE6-FC59E0024B8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16A3-2B4D-4D2C-A08C-6458C7B39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7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2ACE-7783-4D8F-ADE6-FC59E0024B8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16A3-2B4D-4D2C-A08C-6458C7B399B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829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2ACE-7783-4D8F-ADE6-FC59E0024B8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16A3-2B4D-4D2C-A08C-6458C7B39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55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2ACE-7783-4D8F-ADE6-FC59E0024B8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16A3-2B4D-4D2C-A08C-6458C7B399B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53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2ACE-7783-4D8F-ADE6-FC59E0024B8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16A3-2B4D-4D2C-A08C-6458C7B399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96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2ACE-7783-4D8F-ADE6-FC59E0024B8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16A3-2B4D-4D2C-A08C-6458C7B39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5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2ACE-7783-4D8F-ADE6-FC59E0024B8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16A3-2B4D-4D2C-A08C-6458C7B399B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488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2ACE-7783-4D8F-ADE6-FC59E0024B8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16A3-2B4D-4D2C-A08C-6458C7B39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60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782ACE-7783-4D8F-ADE6-FC59E0024B8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E916A3-2B4D-4D2C-A08C-6458C7B39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2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0CFF4-0461-48DF-B101-9C654FD3EE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Cooking Class at LIR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B7305E-9005-4383-811C-EE95830B92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February 2023</a:t>
            </a:r>
          </a:p>
        </p:txBody>
      </p:sp>
    </p:spTree>
    <p:extLst>
      <p:ext uri="{BB962C8B-B14F-4D97-AF65-F5344CB8AC3E}">
        <p14:creationId xmlns:p14="http://schemas.microsoft.com/office/powerpoint/2010/main" val="2037794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0C1ED1-349C-4984-A972-74481F924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841" y="750698"/>
            <a:ext cx="4017453" cy="53566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B5B6F4-B6FF-495F-91D3-4FB8B5927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706" y="750698"/>
            <a:ext cx="4017453" cy="535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10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A33FF3-B475-48EB-94B3-C015A5F03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689" y="772488"/>
            <a:ext cx="3984770" cy="53130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A17024-C310-4DCA-B521-A3002E590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542" y="772487"/>
            <a:ext cx="3984770" cy="531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0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98DA39-2DAC-46DA-9516-5BA6F243A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244" y="810353"/>
            <a:ext cx="3927970" cy="52372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1E45BC-5CCA-4B8C-AE3E-0E3C4122B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788" y="810353"/>
            <a:ext cx="3927971" cy="523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76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7F03DB-5138-4DE9-B5FD-9D85955EA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23" y="779943"/>
            <a:ext cx="3973587" cy="5298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8C1585-936A-47EA-8BE3-8D83C56DF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391" y="779943"/>
            <a:ext cx="3973586" cy="529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89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0BD73C-CC11-4E56-8FC6-8177BD0C7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798" y="792759"/>
            <a:ext cx="3954361" cy="52724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B71534-A93C-464C-AF4F-75B9AC691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42" y="792759"/>
            <a:ext cx="3954361" cy="527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44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F59E2A-1E1C-4444-8691-4D053E25C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06" y="752619"/>
            <a:ext cx="4014569" cy="53527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4C8A7D-30A5-4168-B3F3-F25EA26AD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424" y="752619"/>
            <a:ext cx="4014570" cy="535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27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18378B-6C6B-49EE-BA51-6B99D08D7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79" y="799051"/>
            <a:ext cx="3944922" cy="5259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6035A-C608-46B1-A05C-D64C6C9E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601" y="799050"/>
            <a:ext cx="3944923" cy="52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43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05654A-9742-4842-982C-20AE133C0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081" y="880611"/>
            <a:ext cx="3822583" cy="50967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E600D3-B4B2-439F-9C4B-24C075CC2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38" y="880611"/>
            <a:ext cx="3822584" cy="509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91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D66FD7-0C76-48C6-9807-C0769B2D4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591" y="816877"/>
            <a:ext cx="3918184" cy="52242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17C682-9893-48C7-A341-5B338CAE0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225" y="816876"/>
            <a:ext cx="3918184" cy="522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626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</TotalTime>
  <Words>6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Cooking Class at LIR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Cooking Class at LIR</dc:title>
  <dc:creator>Emely S Montes De Oca</dc:creator>
  <cp:lastModifiedBy>Emely S Montes De Oca</cp:lastModifiedBy>
  <cp:revision>2</cp:revision>
  <dcterms:created xsi:type="dcterms:W3CDTF">2023-02-06T14:23:05Z</dcterms:created>
  <dcterms:modified xsi:type="dcterms:W3CDTF">2023-02-06T14:33:25Z</dcterms:modified>
</cp:coreProperties>
</file>