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901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140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4369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15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9665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4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859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524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22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7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4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850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01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8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73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38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AEE9E-3C04-4431-8268-3C5BD991F352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C6C92CDB-B7C9-4998-BEAB-92111030F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2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31AD-E6A3-4D05-8D20-F268D7F325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KOREAN COOKING CLASS + MOVIE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6448E4-84EE-4C30-A2DE-EE3D398D30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April 2023</a:t>
            </a:r>
          </a:p>
        </p:txBody>
      </p:sp>
    </p:spTree>
    <p:extLst>
      <p:ext uri="{BB962C8B-B14F-4D97-AF65-F5344CB8AC3E}">
        <p14:creationId xmlns:p14="http://schemas.microsoft.com/office/powerpoint/2010/main" val="3018021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C3012-B4EC-4DCB-A7F1-A9C2FB3709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5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B710AD-C785-4743-A05B-BC10C5946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436" y="-474968"/>
            <a:ext cx="9025564" cy="733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57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542EC0-5DA8-401F-9AE2-76BE63776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9"/>
          <a:stretch/>
        </p:blipFill>
        <p:spPr>
          <a:xfrm rot="5400000">
            <a:off x="4248822" y="-1085177"/>
            <a:ext cx="6858000" cy="90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863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067E95-CEE3-43D0-9D79-C06B2DE1F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691" y="735106"/>
            <a:ext cx="9168309" cy="538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70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8B47B5-9463-48DC-8554-DB3E8E769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6275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31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74578-DA8C-40C1-B29D-EDAF00106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51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572E2E-C9C0-4B5F-BD6B-46EB75C18E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54" y="0"/>
            <a:ext cx="914399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8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D297ED-90E9-4F4C-93EE-C781802F03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BDBA8D-DC4E-4B0D-8CF3-C414926DE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8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28A8B7-516D-496E-ADD2-A435606C4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21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FC8682-BE6F-4E60-931E-3B05AB250C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2276" y="1278311"/>
            <a:ext cx="5735171" cy="4301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1ACAC1-4B2D-4BBF-A8D7-4EA0750F9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6900" y="1278312"/>
            <a:ext cx="5735171" cy="4301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66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933687-5B88-4E06-AD86-E161591AA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446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34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50B8C7-FFA6-4FE4-AC8F-2EF6C64150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1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A68AD4-3146-46AE-B34C-73BBABDE3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4472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29</TotalTime>
  <Words>7</Words>
  <Application>Microsoft Office PowerPoint</Application>
  <PresentationFormat>Widescreen</PresentationFormat>
  <Paragraphs>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Century Gothic</vt:lpstr>
      <vt:lpstr>Wingdings 3</vt:lpstr>
      <vt:lpstr>Wisp</vt:lpstr>
      <vt:lpstr>KOREAN COOKING CLASS + MOVIE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Emely S Montes De Oca</dc:creator>
  <cp:lastModifiedBy>Emely S Montes De Oca</cp:lastModifiedBy>
  <cp:revision>4</cp:revision>
  <dcterms:created xsi:type="dcterms:W3CDTF">2023-04-18T12:54:30Z</dcterms:created>
  <dcterms:modified xsi:type="dcterms:W3CDTF">2023-04-19T12:32:13Z</dcterms:modified>
</cp:coreProperties>
</file>